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253538" cy="13104813"/>
  <p:notesSz cx="6858000" cy="9144000"/>
  <p:defaultTextStyle>
    <a:defPPr>
      <a:defRPr lang="ja-JP"/>
    </a:defPPr>
    <a:lvl1pPr marL="0" algn="l" defTabSz="1277600" rtl="0" eaLnBrk="1" latinLnBrk="0" hangingPunct="1">
      <a:defRPr kumimoji="1" sz="2500" kern="1200">
        <a:solidFill>
          <a:schemeClr val="tx1"/>
        </a:solidFill>
        <a:latin typeface="+mn-lt"/>
        <a:ea typeface="+mn-ea"/>
        <a:cs typeface="+mn-cs"/>
      </a:defRPr>
    </a:lvl1pPr>
    <a:lvl2pPr marL="638800" algn="l" defTabSz="1277600" rtl="0" eaLnBrk="1" latinLnBrk="0" hangingPunct="1">
      <a:defRPr kumimoji="1" sz="2500" kern="1200">
        <a:solidFill>
          <a:schemeClr val="tx1"/>
        </a:solidFill>
        <a:latin typeface="+mn-lt"/>
        <a:ea typeface="+mn-ea"/>
        <a:cs typeface="+mn-cs"/>
      </a:defRPr>
    </a:lvl2pPr>
    <a:lvl3pPr marL="1277600" algn="l" defTabSz="1277600" rtl="0" eaLnBrk="1" latinLnBrk="0" hangingPunct="1">
      <a:defRPr kumimoji="1" sz="2500" kern="1200">
        <a:solidFill>
          <a:schemeClr val="tx1"/>
        </a:solidFill>
        <a:latin typeface="+mn-lt"/>
        <a:ea typeface="+mn-ea"/>
        <a:cs typeface="+mn-cs"/>
      </a:defRPr>
    </a:lvl3pPr>
    <a:lvl4pPr marL="1916400" algn="l" defTabSz="1277600" rtl="0" eaLnBrk="1" latinLnBrk="0" hangingPunct="1">
      <a:defRPr kumimoji="1" sz="2500" kern="1200">
        <a:solidFill>
          <a:schemeClr val="tx1"/>
        </a:solidFill>
        <a:latin typeface="+mn-lt"/>
        <a:ea typeface="+mn-ea"/>
        <a:cs typeface="+mn-cs"/>
      </a:defRPr>
    </a:lvl4pPr>
    <a:lvl5pPr marL="2555199" algn="l" defTabSz="1277600" rtl="0" eaLnBrk="1" latinLnBrk="0" hangingPunct="1">
      <a:defRPr kumimoji="1" sz="2500" kern="1200">
        <a:solidFill>
          <a:schemeClr val="tx1"/>
        </a:solidFill>
        <a:latin typeface="+mn-lt"/>
        <a:ea typeface="+mn-ea"/>
        <a:cs typeface="+mn-cs"/>
      </a:defRPr>
    </a:lvl5pPr>
    <a:lvl6pPr marL="3193999" algn="l" defTabSz="1277600" rtl="0" eaLnBrk="1" latinLnBrk="0" hangingPunct="1">
      <a:defRPr kumimoji="1" sz="2500" kern="1200">
        <a:solidFill>
          <a:schemeClr val="tx1"/>
        </a:solidFill>
        <a:latin typeface="+mn-lt"/>
        <a:ea typeface="+mn-ea"/>
        <a:cs typeface="+mn-cs"/>
      </a:defRPr>
    </a:lvl6pPr>
    <a:lvl7pPr marL="3832799" algn="l" defTabSz="1277600" rtl="0" eaLnBrk="1" latinLnBrk="0" hangingPunct="1">
      <a:defRPr kumimoji="1" sz="2500" kern="1200">
        <a:solidFill>
          <a:schemeClr val="tx1"/>
        </a:solidFill>
        <a:latin typeface="+mn-lt"/>
        <a:ea typeface="+mn-ea"/>
        <a:cs typeface="+mn-cs"/>
      </a:defRPr>
    </a:lvl7pPr>
    <a:lvl8pPr marL="4471599" algn="l" defTabSz="1277600" rtl="0" eaLnBrk="1" latinLnBrk="0" hangingPunct="1">
      <a:defRPr kumimoji="1" sz="2500" kern="1200">
        <a:solidFill>
          <a:schemeClr val="tx1"/>
        </a:solidFill>
        <a:latin typeface="+mn-lt"/>
        <a:ea typeface="+mn-ea"/>
        <a:cs typeface="+mn-cs"/>
      </a:defRPr>
    </a:lvl8pPr>
    <a:lvl9pPr marL="5110399" algn="l" defTabSz="1277600" rtl="0" eaLnBrk="1" latinLnBrk="0" hangingPunct="1">
      <a:defRPr kumimoji="1" sz="25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4128">
          <p15:clr>
            <a:srgbClr val="A4A3A4"/>
          </p15:clr>
        </p15:guide>
        <p15:guide id="2" pos="291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CEB0"/>
    <a:srgbClr val="E2508A"/>
    <a:srgbClr val="3C8FC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1104" y="-108"/>
      </p:cViewPr>
      <p:guideLst>
        <p:guide orient="horz" pos="4128"/>
        <p:guide pos="291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media/image2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94016" y="4070987"/>
            <a:ext cx="7865507" cy="280904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88031" y="7426061"/>
            <a:ext cx="6477477" cy="334900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3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7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16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5551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1939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8327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4715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1103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99033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58520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790748" y="1004097"/>
            <a:ext cx="2106143" cy="21365091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67497" y="1004097"/>
            <a:ext cx="6169025" cy="21365091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54004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21662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30966" y="8421057"/>
            <a:ext cx="7865507" cy="2602761"/>
          </a:xfrm>
        </p:spPr>
        <p:txBody>
          <a:bodyPr anchor="t"/>
          <a:lstStyle>
            <a:lvl1pPr algn="l">
              <a:defRPr sz="56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30966" y="5554380"/>
            <a:ext cx="7865507" cy="2866677"/>
          </a:xfrm>
        </p:spPr>
        <p:txBody>
          <a:bodyPr anchor="b"/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638800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2pPr>
            <a:lvl3pPr marL="127760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9164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55519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319399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83279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447159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511039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61783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67497" y="5842563"/>
            <a:ext cx="4136781" cy="16526625"/>
          </a:xfrm>
        </p:spPr>
        <p:txBody>
          <a:bodyPr/>
          <a:lstStyle>
            <a:lvl1pPr>
              <a:defRPr sz="3900"/>
            </a:lvl1pPr>
            <a:lvl2pPr>
              <a:defRPr sz="34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58503" y="5842563"/>
            <a:ext cx="4138388" cy="16526625"/>
          </a:xfrm>
        </p:spPr>
        <p:txBody>
          <a:bodyPr/>
          <a:lstStyle>
            <a:lvl1pPr>
              <a:defRPr sz="3900"/>
            </a:lvl1pPr>
            <a:lvl2pPr>
              <a:defRPr sz="34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252659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2677" y="524800"/>
            <a:ext cx="8328184" cy="2184136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2677" y="2933416"/>
            <a:ext cx="4088586" cy="1222508"/>
          </a:xfrm>
        </p:spPr>
        <p:txBody>
          <a:bodyPr anchor="b"/>
          <a:lstStyle>
            <a:lvl1pPr marL="0" indent="0">
              <a:buNone/>
              <a:defRPr sz="3400" b="1"/>
            </a:lvl1pPr>
            <a:lvl2pPr marL="638800" indent="0">
              <a:buNone/>
              <a:defRPr sz="2800" b="1"/>
            </a:lvl2pPr>
            <a:lvl3pPr marL="1277600" indent="0">
              <a:buNone/>
              <a:defRPr sz="2500" b="1"/>
            </a:lvl3pPr>
            <a:lvl4pPr marL="1916400" indent="0">
              <a:buNone/>
              <a:defRPr sz="2200" b="1"/>
            </a:lvl4pPr>
            <a:lvl5pPr marL="2555199" indent="0">
              <a:buNone/>
              <a:defRPr sz="2200" b="1"/>
            </a:lvl5pPr>
            <a:lvl6pPr marL="3193999" indent="0">
              <a:buNone/>
              <a:defRPr sz="2200" b="1"/>
            </a:lvl6pPr>
            <a:lvl7pPr marL="3832799" indent="0">
              <a:buNone/>
              <a:defRPr sz="2200" b="1"/>
            </a:lvl7pPr>
            <a:lvl8pPr marL="4471599" indent="0">
              <a:buNone/>
              <a:defRPr sz="2200" b="1"/>
            </a:lvl8pPr>
            <a:lvl9pPr marL="5110399" indent="0">
              <a:buNone/>
              <a:defRPr sz="22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2677" y="4155925"/>
            <a:ext cx="4088586" cy="7550436"/>
          </a:xfrm>
        </p:spPr>
        <p:txBody>
          <a:bodyPr/>
          <a:lstStyle>
            <a:lvl1pPr>
              <a:defRPr sz="34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700669" y="2933416"/>
            <a:ext cx="4090192" cy="1222508"/>
          </a:xfrm>
        </p:spPr>
        <p:txBody>
          <a:bodyPr anchor="b"/>
          <a:lstStyle>
            <a:lvl1pPr marL="0" indent="0">
              <a:buNone/>
              <a:defRPr sz="3400" b="1"/>
            </a:lvl1pPr>
            <a:lvl2pPr marL="638800" indent="0">
              <a:buNone/>
              <a:defRPr sz="2800" b="1"/>
            </a:lvl2pPr>
            <a:lvl3pPr marL="1277600" indent="0">
              <a:buNone/>
              <a:defRPr sz="2500" b="1"/>
            </a:lvl3pPr>
            <a:lvl4pPr marL="1916400" indent="0">
              <a:buNone/>
              <a:defRPr sz="2200" b="1"/>
            </a:lvl4pPr>
            <a:lvl5pPr marL="2555199" indent="0">
              <a:buNone/>
              <a:defRPr sz="2200" b="1"/>
            </a:lvl5pPr>
            <a:lvl6pPr marL="3193999" indent="0">
              <a:buNone/>
              <a:defRPr sz="2200" b="1"/>
            </a:lvl6pPr>
            <a:lvl7pPr marL="3832799" indent="0">
              <a:buNone/>
              <a:defRPr sz="2200" b="1"/>
            </a:lvl7pPr>
            <a:lvl8pPr marL="4471599" indent="0">
              <a:buNone/>
              <a:defRPr sz="2200" b="1"/>
            </a:lvl8pPr>
            <a:lvl9pPr marL="5110399" indent="0">
              <a:buNone/>
              <a:defRPr sz="22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700669" y="4155925"/>
            <a:ext cx="4090192" cy="7550436"/>
          </a:xfrm>
        </p:spPr>
        <p:txBody>
          <a:bodyPr/>
          <a:lstStyle>
            <a:lvl1pPr>
              <a:defRPr sz="34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12105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00879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83435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2678" y="521766"/>
            <a:ext cx="3044350" cy="2220538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617876" y="521767"/>
            <a:ext cx="5172985" cy="11184595"/>
          </a:xfrm>
        </p:spPr>
        <p:txBody>
          <a:bodyPr/>
          <a:lstStyle>
            <a:lvl1pPr>
              <a:defRPr sz="4500"/>
            </a:lvl1pPr>
            <a:lvl2pPr>
              <a:defRPr sz="3900"/>
            </a:lvl2pPr>
            <a:lvl3pPr>
              <a:defRPr sz="34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62678" y="2742304"/>
            <a:ext cx="3044350" cy="8964057"/>
          </a:xfrm>
        </p:spPr>
        <p:txBody>
          <a:bodyPr/>
          <a:lstStyle>
            <a:lvl1pPr marL="0" indent="0">
              <a:buNone/>
              <a:defRPr sz="2000"/>
            </a:lvl1pPr>
            <a:lvl2pPr marL="638800" indent="0">
              <a:buNone/>
              <a:defRPr sz="1700"/>
            </a:lvl2pPr>
            <a:lvl3pPr marL="1277600" indent="0">
              <a:buNone/>
              <a:defRPr sz="1400"/>
            </a:lvl3pPr>
            <a:lvl4pPr marL="1916400" indent="0">
              <a:buNone/>
              <a:defRPr sz="1300"/>
            </a:lvl4pPr>
            <a:lvl5pPr marL="2555199" indent="0">
              <a:buNone/>
              <a:defRPr sz="1300"/>
            </a:lvl5pPr>
            <a:lvl6pPr marL="3193999" indent="0">
              <a:buNone/>
              <a:defRPr sz="1300"/>
            </a:lvl6pPr>
            <a:lvl7pPr marL="3832799" indent="0">
              <a:buNone/>
              <a:defRPr sz="1300"/>
            </a:lvl7pPr>
            <a:lvl8pPr marL="4471599" indent="0">
              <a:buNone/>
              <a:defRPr sz="1300"/>
            </a:lvl8pPr>
            <a:lvl9pPr marL="5110399" indent="0">
              <a:buNone/>
              <a:defRPr sz="1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48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813758" y="9173369"/>
            <a:ext cx="5552123" cy="1082968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813758" y="1170939"/>
            <a:ext cx="5552123" cy="7862888"/>
          </a:xfrm>
        </p:spPr>
        <p:txBody>
          <a:bodyPr/>
          <a:lstStyle>
            <a:lvl1pPr marL="0" indent="0">
              <a:buNone/>
              <a:defRPr sz="4500"/>
            </a:lvl1pPr>
            <a:lvl2pPr marL="638800" indent="0">
              <a:buNone/>
              <a:defRPr sz="3900"/>
            </a:lvl2pPr>
            <a:lvl3pPr marL="1277600" indent="0">
              <a:buNone/>
              <a:defRPr sz="3400"/>
            </a:lvl3pPr>
            <a:lvl4pPr marL="1916400" indent="0">
              <a:buNone/>
              <a:defRPr sz="2800"/>
            </a:lvl4pPr>
            <a:lvl5pPr marL="2555199" indent="0">
              <a:buNone/>
              <a:defRPr sz="2800"/>
            </a:lvl5pPr>
            <a:lvl6pPr marL="3193999" indent="0">
              <a:buNone/>
              <a:defRPr sz="2800"/>
            </a:lvl6pPr>
            <a:lvl7pPr marL="3832799" indent="0">
              <a:buNone/>
              <a:defRPr sz="2800"/>
            </a:lvl7pPr>
            <a:lvl8pPr marL="4471599" indent="0">
              <a:buNone/>
              <a:defRPr sz="2800"/>
            </a:lvl8pPr>
            <a:lvl9pPr marL="5110399" indent="0">
              <a:buNone/>
              <a:defRPr sz="2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813758" y="10256337"/>
            <a:ext cx="5552123" cy="1537994"/>
          </a:xfrm>
        </p:spPr>
        <p:txBody>
          <a:bodyPr/>
          <a:lstStyle>
            <a:lvl1pPr marL="0" indent="0">
              <a:buNone/>
              <a:defRPr sz="2000"/>
            </a:lvl1pPr>
            <a:lvl2pPr marL="638800" indent="0">
              <a:buNone/>
              <a:defRPr sz="1700"/>
            </a:lvl2pPr>
            <a:lvl3pPr marL="1277600" indent="0">
              <a:buNone/>
              <a:defRPr sz="1400"/>
            </a:lvl3pPr>
            <a:lvl4pPr marL="1916400" indent="0">
              <a:buNone/>
              <a:defRPr sz="1300"/>
            </a:lvl4pPr>
            <a:lvl5pPr marL="2555199" indent="0">
              <a:buNone/>
              <a:defRPr sz="1300"/>
            </a:lvl5pPr>
            <a:lvl6pPr marL="3193999" indent="0">
              <a:buNone/>
              <a:defRPr sz="1300"/>
            </a:lvl6pPr>
            <a:lvl7pPr marL="3832799" indent="0">
              <a:buNone/>
              <a:defRPr sz="1300"/>
            </a:lvl7pPr>
            <a:lvl8pPr marL="4471599" indent="0">
              <a:buNone/>
              <a:defRPr sz="1300"/>
            </a:lvl8pPr>
            <a:lvl9pPr marL="5110399" indent="0">
              <a:buNone/>
              <a:defRPr sz="1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61689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62677" y="524800"/>
            <a:ext cx="8328184" cy="2184136"/>
          </a:xfrm>
          <a:prstGeom prst="rect">
            <a:avLst/>
          </a:prstGeom>
        </p:spPr>
        <p:txBody>
          <a:bodyPr vert="horz" lIns="127760" tIns="63880" rIns="127760" bIns="6388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2677" y="3057791"/>
            <a:ext cx="8328184" cy="8648571"/>
          </a:xfrm>
          <a:prstGeom prst="rect">
            <a:avLst/>
          </a:prstGeom>
        </p:spPr>
        <p:txBody>
          <a:bodyPr vert="horz" lIns="127760" tIns="63880" rIns="127760" bIns="6388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62677" y="12146221"/>
            <a:ext cx="2159159" cy="697710"/>
          </a:xfrm>
          <a:prstGeom prst="rect">
            <a:avLst/>
          </a:prstGeom>
        </p:spPr>
        <p:txBody>
          <a:bodyPr vert="horz" lIns="127760" tIns="63880" rIns="127760" bIns="63880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86D1E0-EA97-498D-BE2F-6608E358CC02}" type="datetimeFigureOut">
              <a:rPr kumimoji="1" lang="ja-JP" altLang="en-US" smtClean="0"/>
              <a:t>2017/1/23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61626" y="12146221"/>
            <a:ext cx="2930287" cy="697710"/>
          </a:xfrm>
          <a:prstGeom prst="rect">
            <a:avLst/>
          </a:prstGeom>
        </p:spPr>
        <p:txBody>
          <a:bodyPr vert="horz" lIns="127760" tIns="63880" rIns="127760" bIns="63880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631702" y="12146221"/>
            <a:ext cx="2159159" cy="697710"/>
          </a:xfrm>
          <a:prstGeom prst="rect">
            <a:avLst/>
          </a:prstGeom>
        </p:spPr>
        <p:txBody>
          <a:bodyPr vert="horz" lIns="127760" tIns="63880" rIns="127760" bIns="63880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786B75-56D6-4621-A039-E47FD004F7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4661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277600" rtl="0" eaLnBrk="1" latinLnBrk="0" hangingPunct="1">
        <a:spcBef>
          <a:spcPct val="0"/>
        </a:spcBef>
        <a:buNone/>
        <a:defRPr kumimoji="1" sz="6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79100" indent="-479100" algn="l" defTabSz="12776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4500" kern="1200">
          <a:solidFill>
            <a:schemeClr val="tx1"/>
          </a:solidFill>
          <a:latin typeface="+mn-lt"/>
          <a:ea typeface="+mn-ea"/>
          <a:cs typeface="+mn-cs"/>
        </a:defRPr>
      </a:lvl1pPr>
      <a:lvl2pPr marL="1038050" indent="-399250" algn="l" defTabSz="12776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597000" indent="-319400" algn="l" defTabSz="12776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400" kern="1200">
          <a:solidFill>
            <a:schemeClr val="tx1"/>
          </a:solidFill>
          <a:latin typeface="+mn-lt"/>
          <a:ea typeface="+mn-ea"/>
          <a:cs typeface="+mn-cs"/>
        </a:defRPr>
      </a:lvl3pPr>
      <a:lvl4pPr marL="2235799" indent="-319400" algn="l" defTabSz="12776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74599" indent="-319400" algn="l" defTabSz="12776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513399" indent="-319400" algn="l" defTabSz="12776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152199" indent="-319400" algn="l" defTabSz="12776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790999" indent="-319400" algn="l" defTabSz="12776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429799" indent="-319400" algn="l" defTabSz="12776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277600" rtl="0" eaLnBrk="1" latinLnBrk="0" hangingPunct="1"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38800" algn="l" defTabSz="1277600" rtl="0" eaLnBrk="1" latinLnBrk="0" hangingPunct="1"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77600" algn="l" defTabSz="1277600" rtl="0" eaLnBrk="1" latinLnBrk="0" hangingPunct="1"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16400" algn="l" defTabSz="1277600" rtl="0" eaLnBrk="1" latinLnBrk="0" hangingPunct="1"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55199" algn="l" defTabSz="1277600" rtl="0" eaLnBrk="1" latinLnBrk="0" hangingPunct="1"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93999" algn="l" defTabSz="1277600" rtl="0" eaLnBrk="1" latinLnBrk="0" hangingPunct="1"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32799" algn="l" defTabSz="1277600" rtl="0" eaLnBrk="1" latinLnBrk="0" hangingPunct="1"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71599" algn="l" defTabSz="1277600" rtl="0" eaLnBrk="1" latinLnBrk="0" hangingPunct="1"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110399" algn="l" defTabSz="1277600" rtl="0" eaLnBrk="1" latinLnBrk="0" hangingPunct="1"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tiff"/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8" name="グループ化 117"/>
          <p:cNvGrpSpPr/>
          <p:nvPr/>
        </p:nvGrpSpPr>
        <p:grpSpPr>
          <a:xfrm>
            <a:off x="0" y="0"/>
            <a:ext cx="4733987" cy="3276600"/>
            <a:chOff x="0" y="0"/>
            <a:chExt cx="4733987" cy="3276600"/>
          </a:xfrm>
        </p:grpSpPr>
        <p:pic>
          <p:nvPicPr>
            <p:cNvPr id="3" name="図 2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0" y="0"/>
              <a:ext cx="4626864" cy="3276600"/>
            </a:xfrm>
            <a:prstGeom prst="rect">
              <a:avLst/>
            </a:prstGeom>
          </p:spPr>
        </p:pic>
        <p:grpSp>
          <p:nvGrpSpPr>
            <p:cNvPr id="73" name="グループ化 72"/>
            <p:cNvGrpSpPr/>
            <p:nvPr/>
          </p:nvGrpSpPr>
          <p:grpSpPr>
            <a:xfrm>
              <a:off x="647533" y="923578"/>
              <a:ext cx="4086454" cy="1270790"/>
              <a:chOff x="647533" y="923578"/>
              <a:chExt cx="4086454" cy="1270790"/>
            </a:xfrm>
          </p:grpSpPr>
          <p:sp>
            <p:nvSpPr>
              <p:cNvPr id="74" name="正方形/長方形 73"/>
              <p:cNvSpPr/>
              <p:nvPr/>
            </p:nvSpPr>
            <p:spPr>
              <a:xfrm>
                <a:off x="1385615" y="1043988"/>
                <a:ext cx="1944216" cy="288032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正方形/長方形 74"/>
              <p:cNvSpPr/>
              <p:nvPr/>
            </p:nvSpPr>
            <p:spPr>
              <a:xfrm>
                <a:off x="647533" y="923578"/>
                <a:ext cx="3420380" cy="50405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Spring </a:t>
                </a:r>
                <a:r>
                  <a:rPr kumimoji="1"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/ Summer</a:t>
                </a:r>
                <a:endParaRPr kumimoji="1" lang="ja-JP" altLang="en-US" sz="16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6" name="正方形/長方形 75"/>
              <p:cNvSpPr/>
              <p:nvPr/>
            </p:nvSpPr>
            <p:spPr>
              <a:xfrm>
                <a:off x="3221819" y="1023805"/>
                <a:ext cx="1512168" cy="88121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500" b="1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</a:t>
                </a:r>
                <a:endParaRPr kumimoji="1" lang="ja-JP" altLang="en-US" sz="95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7" name="正方形/長方形 76"/>
              <p:cNvSpPr/>
              <p:nvPr/>
            </p:nvSpPr>
            <p:spPr>
              <a:xfrm>
                <a:off x="1097583" y="1241141"/>
                <a:ext cx="2520280" cy="95322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ja-JP" altLang="en-US" sz="3800" dirty="0" smtClean="0">
                    <a:solidFill>
                      <a:schemeClr val="tx1"/>
                    </a:solidFill>
                  </a:rPr>
                  <a:t>レディース</a:t>
                </a:r>
                <a:endParaRPr kumimoji="1" lang="ja-JP" altLang="en-US" sz="3800" dirty="0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116" name="グループ化 115"/>
          <p:cNvGrpSpPr/>
          <p:nvPr/>
        </p:nvGrpSpPr>
        <p:grpSpPr>
          <a:xfrm>
            <a:off x="0" y="3276098"/>
            <a:ext cx="4733987" cy="3276600"/>
            <a:chOff x="0" y="3271328"/>
            <a:chExt cx="4733987" cy="3276600"/>
          </a:xfrm>
        </p:grpSpPr>
        <p:pic>
          <p:nvPicPr>
            <p:cNvPr id="14" name="図 13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0" y="3271328"/>
              <a:ext cx="4626864" cy="3276600"/>
            </a:xfrm>
            <a:prstGeom prst="rect">
              <a:avLst/>
            </a:prstGeom>
          </p:spPr>
        </p:pic>
        <p:grpSp>
          <p:nvGrpSpPr>
            <p:cNvPr id="78" name="グループ化 77"/>
            <p:cNvGrpSpPr/>
            <p:nvPr/>
          </p:nvGrpSpPr>
          <p:grpSpPr>
            <a:xfrm>
              <a:off x="647533" y="4181832"/>
              <a:ext cx="4086454" cy="1270790"/>
              <a:chOff x="647533" y="923578"/>
              <a:chExt cx="4086454" cy="1270790"/>
            </a:xfrm>
          </p:grpSpPr>
          <p:sp>
            <p:nvSpPr>
              <p:cNvPr id="79" name="正方形/長方形 78"/>
              <p:cNvSpPr/>
              <p:nvPr/>
            </p:nvSpPr>
            <p:spPr>
              <a:xfrm>
                <a:off x="1385615" y="1043988"/>
                <a:ext cx="1944216" cy="288032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正方形/長方形 79"/>
              <p:cNvSpPr/>
              <p:nvPr/>
            </p:nvSpPr>
            <p:spPr>
              <a:xfrm>
                <a:off x="647533" y="923578"/>
                <a:ext cx="3420380" cy="50405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Spring </a:t>
                </a:r>
                <a:r>
                  <a:rPr kumimoji="1"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/ Summer</a:t>
                </a:r>
                <a:endParaRPr kumimoji="1" lang="ja-JP" altLang="en-US" sz="16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1" name="正方形/長方形 80"/>
              <p:cNvSpPr/>
              <p:nvPr/>
            </p:nvSpPr>
            <p:spPr>
              <a:xfrm>
                <a:off x="3221819" y="1002538"/>
                <a:ext cx="1512168" cy="881464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500" b="1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M</a:t>
                </a:r>
                <a:endParaRPr kumimoji="1" lang="ja-JP" altLang="en-US" sz="95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2" name="正方形/長方形 81"/>
              <p:cNvSpPr/>
              <p:nvPr/>
            </p:nvSpPr>
            <p:spPr>
              <a:xfrm>
                <a:off x="1097583" y="1241141"/>
                <a:ext cx="2520280" cy="95322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ja-JP" altLang="en-US" sz="3800" dirty="0" smtClean="0">
                    <a:solidFill>
                      <a:schemeClr val="tx1"/>
                    </a:solidFill>
                  </a:rPr>
                  <a:t>レディース</a:t>
                </a:r>
                <a:endParaRPr kumimoji="1" lang="ja-JP" altLang="en-US" sz="3800" dirty="0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113" name="グループ化 112"/>
          <p:cNvGrpSpPr/>
          <p:nvPr/>
        </p:nvGrpSpPr>
        <p:grpSpPr>
          <a:xfrm>
            <a:off x="0" y="6552618"/>
            <a:ext cx="4733987" cy="3276600"/>
            <a:chOff x="0" y="6542656"/>
            <a:chExt cx="4733987" cy="3276600"/>
          </a:xfrm>
        </p:grpSpPr>
        <p:pic>
          <p:nvPicPr>
            <p:cNvPr id="15" name="図 14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0" y="6542656"/>
              <a:ext cx="4626864" cy="3276600"/>
            </a:xfrm>
            <a:prstGeom prst="rect">
              <a:avLst/>
            </a:prstGeom>
          </p:spPr>
        </p:pic>
        <p:grpSp>
          <p:nvGrpSpPr>
            <p:cNvPr id="83" name="グループ化 82"/>
            <p:cNvGrpSpPr/>
            <p:nvPr/>
          </p:nvGrpSpPr>
          <p:grpSpPr>
            <a:xfrm>
              <a:off x="647533" y="7440085"/>
              <a:ext cx="4086454" cy="1270790"/>
              <a:chOff x="647533" y="923578"/>
              <a:chExt cx="4086454" cy="1270790"/>
            </a:xfrm>
          </p:grpSpPr>
          <p:sp>
            <p:nvSpPr>
              <p:cNvPr id="84" name="正方形/長方形 83"/>
              <p:cNvSpPr/>
              <p:nvPr/>
            </p:nvSpPr>
            <p:spPr>
              <a:xfrm>
                <a:off x="1385615" y="1043988"/>
                <a:ext cx="1944216" cy="288032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正方形/長方形 84"/>
              <p:cNvSpPr/>
              <p:nvPr/>
            </p:nvSpPr>
            <p:spPr>
              <a:xfrm>
                <a:off x="647533" y="923578"/>
                <a:ext cx="3420380" cy="50405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Spring </a:t>
                </a:r>
                <a:r>
                  <a:rPr kumimoji="1"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/ Summer</a:t>
                </a:r>
                <a:endParaRPr kumimoji="1" lang="ja-JP" altLang="en-US" sz="16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6" name="正方形/長方形 85"/>
              <p:cNvSpPr/>
              <p:nvPr/>
            </p:nvSpPr>
            <p:spPr>
              <a:xfrm>
                <a:off x="3221819" y="1002538"/>
                <a:ext cx="1512168" cy="881464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9600" b="1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L</a:t>
                </a:r>
                <a:endParaRPr kumimoji="1" lang="ja-JP" altLang="en-US" sz="96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7" name="正方形/長方形 86"/>
              <p:cNvSpPr/>
              <p:nvPr/>
            </p:nvSpPr>
            <p:spPr>
              <a:xfrm>
                <a:off x="1097583" y="1241141"/>
                <a:ext cx="2520280" cy="95322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ja-JP" altLang="en-US" sz="3800" dirty="0" smtClean="0">
                    <a:solidFill>
                      <a:schemeClr val="tx1"/>
                    </a:solidFill>
                  </a:rPr>
                  <a:t>レディース</a:t>
                </a:r>
                <a:endParaRPr kumimoji="1" lang="ja-JP" altLang="en-US" sz="3800" dirty="0">
                  <a:solidFill>
                    <a:schemeClr val="tx1"/>
                  </a:solidFill>
                </a:endParaRPr>
              </a:p>
            </p:txBody>
          </p:sp>
        </p:grpSp>
      </p:grpSp>
      <p:pic>
        <p:nvPicPr>
          <p:cNvPr id="16" name="図 1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9828213"/>
            <a:ext cx="4626864" cy="3276600"/>
          </a:xfrm>
          <a:prstGeom prst="rect">
            <a:avLst/>
          </a:prstGeom>
        </p:spPr>
      </p:pic>
      <p:sp>
        <p:nvSpPr>
          <p:cNvPr id="89" name="正方形/長方形 88"/>
          <p:cNvSpPr/>
          <p:nvPr/>
        </p:nvSpPr>
        <p:spPr>
          <a:xfrm>
            <a:off x="1385614" y="10780483"/>
            <a:ext cx="2790349" cy="408442"/>
          </a:xfrm>
          <a:prstGeom prst="rect">
            <a:avLst/>
          </a:prstGeom>
          <a:solidFill>
            <a:srgbClr val="E2508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0" name="正方形/長方形 89"/>
          <p:cNvSpPr/>
          <p:nvPr/>
        </p:nvSpPr>
        <p:spPr>
          <a:xfrm>
            <a:off x="1025575" y="10732676"/>
            <a:ext cx="3420380" cy="50405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800" dirty="0">
                <a:latin typeface="Arial" panose="020B0604020202020204" pitchFamily="34" charset="0"/>
                <a:cs typeface="Arial" panose="020B0604020202020204" pitchFamily="34" charset="0"/>
              </a:rPr>
              <a:t>レディース</a:t>
            </a:r>
            <a:endParaRPr kumimoji="1" lang="ja-JP" alt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1" name="正方形/長方形 90"/>
          <p:cNvSpPr/>
          <p:nvPr/>
        </p:nvSpPr>
        <p:spPr>
          <a:xfrm>
            <a:off x="1207372" y="11165934"/>
            <a:ext cx="3146831" cy="953227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5000" dirty="0" smtClean="0">
                <a:solidFill>
                  <a:schemeClr val="tx1"/>
                </a:solidFill>
              </a:rPr>
              <a:t>返品・交換</a:t>
            </a:r>
            <a:endParaRPr kumimoji="1" lang="ja-JP" altLang="en-US" sz="5000" dirty="0">
              <a:solidFill>
                <a:schemeClr val="tx1"/>
              </a:solidFill>
            </a:endParaRPr>
          </a:p>
        </p:txBody>
      </p:sp>
      <p:grpSp>
        <p:nvGrpSpPr>
          <p:cNvPr id="119" name="グループ化 118"/>
          <p:cNvGrpSpPr/>
          <p:nvPr/>
        </p:nvGrpSpPr>
        <p:grpSpPr>
          <a:xfrm>
            <a:off x="4626864" y="0"/>
            <a:ext cx="4704687" cy="3276600"/>
            <a:chOff x="4626864" y="0"/>
            <a:chExt cx="4704687" cy="3276600"/>
          </a:xfrm>
        </p:grpSpPr>
        <p:pic>
          <p:nvPicPr>
            <p:cNvPr id="2" name="図 1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4626864" y="0"/>
              <a:ext cx="4626864" cy="3276600"/>
            </a:xfrm>
            <a:prstGeom prst="rect">
              <a:avLst/>
            </a:prstGeom>
          </p:spPr>
        </p:pic>
        <p:grpSp>
          <p:nvGrpSpPr>
            <p:cNvPr id="92" name="グループ化 91"/>
            <p:cNvGrpSpPr/>
            <p:nvPr/>
          </p:nvGrpSpPr>
          <p:grpSpPr>
            <a:xfrm>
              <a:off x="5245097" y="919634"/>
              <a:ext cx="4086454" cy="1270790"/>
              <a:chOff x="647533" y="923578"/>
              <a:chExt cx="4086454" cy="1270790"/>
            </a:xfrm>
          </p:grpSpPr>
          <p:sp>
            <p:nvSpPr>
              <p:cNvPr id="93" name="正方形/長方形 92"/>
              <p:cNvSpPr/>
              <p:nvPr/>
            </p:nvSpPr>
            <p:spPr>
              <a:xfrm>
                <a:off x="1385615" y="1043988"/>
                <a:ext cx="1944216" cy="288032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4" name="正方形/長方形 93"/>
              <p:cNvSpPr/>
              <p:nvPr/>
            </p:nvSpPr>
            <p:spPr>
              <a:xfrm>
                <a:off x="647533" y="923578"/>
                <a:ext cx="3420380" cy="50405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Spring </a:t>
                </a:r>
                <a:r>
                  <a:rPr kumimoji="1"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/ Summer</a:t>
                </a:r>
                <a:endParaRPr kumimoji="1" lang="ja-JP" altLang="en-US" sz="16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5" name="正方形/長方形 94"/>
              <p:cNvSpPr/>
              <p:nvPr/>
            </p:nvSpPr>
            <p:spPr>
              <a:xfrm>
                <a:off x="3221819" y="1023805"/>
                <a:ext cx="1512168" cy="88121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500" b="1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</a:t>
                </a:r>
                <a:endParaRPr kumimoji="1" lang="ja-JP" altLang="en-US" sz="95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6" name="正方形/長方形 95"/>
              <p:cNvSpPr/>
              <p:nvPr/>
            </p:nvSpPr>
            <p:spPr>
              <a:xfrm>
                <a:off x="1097583" y="1241141"/>
                <a:ext cx="2520280" cy="95322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4000" dirty="0" smtClean="0">
                    <a:solidFill>
                      <a:schemeClr val="tx1"/>
                    </a:solidFill>
                  </a:rPr>
                  <a:t>メ  ン ズ</a:t>
                </a:r>
                <a:endParaRPr kumimoji="1" lang="ja-JP" altLang="en-US" sz="4000" dirty="0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117" name="グループ化 116"/>
          <p:cNvGrpSpPr/>
          <p:nvPr/>
        </p:nvGrpSpPr>
        <p:grpSpPr>
          <a:xfrm>
            <a:off x="4626864" y="3276098"/>
            <a:ext cx="4704687" cy="3276600"/>
            <a:chOff x="4626864" y="3271328"/>
            <a:chExt cx="4704687" cy="3276600"/>
          </a:xfrm>
        </p:grpSpPr>
        <p:pic>
          <p:nvPicPr>
            <p:cNvPr id="17" name="図 16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4626864" y="3271328"/>
              <a:ext cx="4626864" cy="3276600"/>
            </a:xfrm>
            <a:prstGeom prst="rect">
              <a:avLst/>
            </a:prstGeom>
          </p:spPr>
        </p:pic>
        <p:grpSp>
          <p:nvGrpSpPr>
            <p:cNvPr id="97" name="グループ化 96"/>
            <p:cNvGrpSpPr/>
            <p:nvPr/>
          </p:nvGrpSpPr>
          <p:grpSpPr>
            <a:xfrm>
              <a:off x="5245097" y="4177889"/>
              <a:ext cx="4086454" cy="1270790"/>
              <a:chOff x="647533" y="923578"/>
              <a:chExt cx="4086454" cy="1270790"/>
            </a:xfrm>
          </p:grpSpPr>
          <p:sp>
            <p:nvSpPr>
              <p:cNvPr id="98" name="正方形/長方形 97"/>
              <p:cNvSpPr/>
              <p:nvPr/>
            </p:nvSpPr>
            <p:spPr>
              <a:xfrm>
                <a:off x="1385615" y="1043988"/>
                <a:ext cx="1944216" cy="288032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" name="正方形/長方形 98"/>
              <p:cNvSpPr/>
              <p:nvPr/>
            </p:nvSpPr>
            <p:spPr>
              <a:xfrm>
                <a:off x="647533" y="923578"/>
                <a:ext cx="3420380" cy="50405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Spring </a:t>
                </a:r>
                <a:r>
                  <a:rPr kumimoji="1"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/ Summer</a:t>
                </a:r>
                <a:endParaRPr kumimoji="1" lang="ja-JP" altLang="en-US" sz="16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0" name="正方形/長方形 99"/>
              <p:cNvSpPr/>
              <p:nvPr/>
            </p:nvSpPr>
            <p:spPr>
              <a:xfrm>
                <a:off x="3221819" y="1023805"/>
                <a:ext cx="1512168" cy="88121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500" b="1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M</a:t>
                </a:r>
                <a:endParaRPr kumimoji="1" lang="ja-JP" altLang="en-US" sz="95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1" name="正方形/長方形 100"/>
              <p:cNvSpPr/>
              <p:nvPr/>
            </p:nvSpPr>
            <p:spPr>
              <a:xfrm>
                <a:off x="1097583" y="1241141"/>
                <a:ext cx="2520280" cy="95322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4000" dirty="0" smtClean="0">
                    <a:solidFill>
                      <a:schemeClr val="tx1"/>
                    </a:solidFill>
                  </a:rPr>
                  <a:t>メ  ン ズ</a:t>
                </a:r>
                <a:endParaRPr kumimoji="1" lang="ja-JP" altLang="en-US" sz="4000" dirty="0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114" name="グループ化 113"/>
          <p:cNvGrpSpPr/>
          <p:nvPr/>
        </p:nvGrpSpPr>
        <p:grpSpPr>
          <a:xfrm>
            <a:off x="4626864" y="6552618"/>
            <a:ext cx="4704687" cy="3276600"/>
            <a:chOff x="4626864" y="6542656"/>
            <a:chExt cx="4704687" cy="3276600"/>
          </a:xfrm>
        </p:grpSpPr>
        <p:pic>
          <p:nvPicPr>
            <p:cNvPr id="18" name="図 17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4626864" y="6542656"/>
              <a:ext cx="4626864" cy="3276600"/>
            </a:xfrm>
            <a:prstGeom prst="rect">
              <a:avLst/>
            </a:prstGeom>
          </p:spPr>
        </p:pic>
        <p:grpSp>
          <p:nvGrpSpPr>
            <p:cNvPr id="102" name="グループ化 101"/>
            <p:cNvGrpSpPr/>
            <p:nvPr/>
          </p:nvGrpSpPr>
          <p:grpSpPr>
            <a:xfrm>
              <a:off x="5245097" y="7434660"/>
              <a:ext cx="4086454" cy="1270790"/>
              <a:chOff x="647533" y="923578"/>
              <a:chExt cx="4086454" cy="1270790"/>
            </a:xfrm>
          </p:grpSpPr>
          <p:sp>
            <p:nvSpPr>
              <p:cNvPr id="103" name="正方形/長方形 102"/>
              <p:cNvSpPr/>
              <p:nvPr/>
            </p:nvSpPr>
            <p:spPr>
              <a:xfrm>
                <a:off x="1385615" y="1043988"/>
                <a:ext cx="1944216" cy="288032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正方形/長方形 103"/>
              <p:cNvSpPr/>
              <p:nvPr/>
            </p:nvSpPr>
            <p:spPr>
              <a:xfrm>
                <a:off x="647533" y="923578"/>
                <a:ext cx="3420380" cy="50405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Spring </a:t>
                </a:r>
                <a:r>
                  <a:rPr kumimoji="1" lang="en-US" altLang="ja-JP" sz="1600" dirty="0" smtClean="0">
                    <a:latin typeface="Arial" panose="020B0604020202020204" pitchFamily="34" charset="0"/>
                    <a:cs typeface="Arial" panose="020B0604020202020204" pitchFamily="34" charset="0"/>
                  </a:rPr>
                  <a:t>/ Summer</a:t>
                </a:r>
                <a:endParaRPr kumimoji="1" lang="ja-JP" altLang="en-US" sz="16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5" name="正方形/長方形 104"/>
              <p:cNvSpPr/>
              <p:nvPr/>
            </p:nvSpPr>
            <p:spPr>
              <a:xfrm>
                <a:off x="3221819" y="1023805"/>
                <a:ext cx="1512168" cy="88121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600" b="1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L</a:t>
                </a:r>
                <a:endParaRPr kumimoji="1" lang="ja-JP" altLang="en-US" sz="96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6" name="正方形/長方形 105"/>
              <p:cNvSpPr/>
              <p:nvPr/>
            </p:nvSpPr>
            <p:spPr>
              <a:xfrm>
                <a:off x="1097583" y="1241141"/>
                <a:ext cx="2520280" cy="953227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4000" dirty="0" smtClean="0">
                    <a:solidFill>
                      <a:schemeClr val="tx1"/>
                    </a:solidFill>
                  </a:rPr>
                  <a:t>メ  ン ズ</a:t>
                </a:r>
                <a:endParaRPr kumimoji="1" lang="ja-JP" altLang="en-US" sz="4000" dirty="0">
                  <a:solidFill>
                    <a:schemeClr val="tx1"/>
                  </a:solidFill>
                </a:endParaRPr>
              </a:p>
            </p:txBody>
          </p:sp>
        </p:grpSp>
      </p:grpSp>
      <p:pic>
        <p:nvPicPr>
          <p:cNvPr id="19" name="図 18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26769" y="9829403"/>
            <a:ext cx="4626864" cy="3276600"/>
          </a:xfrm>
          <a:prstGeom prst="rect">
            <a:avLst/>
          </a:prstGeom>
        </p:spPr>
      </p:pic>
      <p:sp>
        <p:nvSpPr>
          <p:cNvPr id="108" name="正方形/長方形 107"/>
          <p:cNvSpPr/>
          <p:nvPr/>
        </p:nvSpPr>
        <p:spPr>
          <a:xfrm>
            <a:off x="5984649" y="10784420"/>
            <a:ext cx="2790349" cy="408442"/>
          </a:xfrm>
          <a:prstGeom prst="rect">
            <a:avLst/>
          </a:prstGeom>
          <a:solidFill>
            <a:srgbClr val="3C8FC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9" name="正方形/長方形 108"/>
          <p:cNvSpPr/>
          <p:nvPr/>
        </p:nvSpPr>
        <p:spPr>
          <a:xfrm>
            <a:off x="5624610" y="10736613"/>
            <a:ext cx="3420380" cy="50405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3000" dirty="0" smtClean="0">
                <a:latin typeface="Arial" panose="020B0604020202020204" pitchFamily="34" charset="0"/>
                <a:cs typeface="Arial" panose="020B0604020202020204" pitchFamily="34" charset="0"/>
              </a:rPr>
              <a:t>メ  ン ズ</a:t>
            </a:r>
            <a:endParaRPr kumimoji="1" lang="ja-JP" altLang="en-US" sz="3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0" name="正方形/長方形 109"/>
          <p:cNvSpPr/>
          <p:nvPr/>
        </p:nvSpPr>
        <p:spPr>
          <a:xfrm>
            <a:off x="5806407" y="11169871"/>
            <a:ext cx="3146831" cy="953227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5000" dirty="0" smtClean="0">
                <a:solidFill>
                  <a:schemeClr val="tx1"/>
                </a:solidFill>
              </a:rPr>
              <a:t>返品・交換</a:t>
            </a:r>
            <a:endParaRPr kumimoji="1" lang="ja-JP" altLang="en-US" sz="5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236757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46</Words>
  <Application>Microsoft Office PowerPoint</Application>
  <PresentationFormat>ユーザー設定</PresentationFormat>
  <Paragraphs>22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FJ-USER</dc:creator>
  <cp:lastModifiedBy>小池</cp:lastModifiedBy>
  <cp:revision>7</cp:revision>
  <dcterms:created xsi:type="dcterms:W3CDTF">2015-05-20T09:26:12Z</dcterms:created>
  <dcterms:modified xsi:type="dcterms:W3CDTF">2017-01-23T07:14:21Z</dcterms:modified>
</cp:coreProperties>
</file>

<file path=docProps/thumbnail.jpeg>
</file>