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7562850" cy="10688638"/>
  <p:notesSz cx="6858000" cy="9144000"/>
  <p:defaultTextStyle>
    <a:defPPr>
      <a:defRPr lang="ja-JP"/>
    </a:defPPr>
    <a:lvl1pPr marL="0" algn="l" defTabSz="497754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1pPr>
    <a:lvl2pPr marL="497754" algn="l" defTabSz="497754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2pPr>
    <a:lvl3pPr marL="995507" algn="l" defTabSz="497754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3pPr>
    <a:lvl4pPr marL="1493261" algn="l" defTabSz="497754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4pPr>
    <a:lvl5pPr marL="1991015" algn="l" defTabSz="497754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5pPr>
    <a:lvl6pPr marL="2488768" algn="l" defTabSz="497754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6pPr>
    <a:lvl7pPr marL="2986522" algn="l" defTabSz="497754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7pPr>
    <a:lvl8pPr marL="3484275" algn="l" defTabSz="497754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8pPr>
    <a:lvl9pPr marL="3982029" algn="l" defTabSz="497754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5" d="100"/>
          <a:sy n="55" d="100"/>
        </p:scale>
        <p:origin x="-306" y="-84"/>
      </p:cViewPr>
      <p:guideLst>
        <p:guide orient="horz" pos="3367"/>
        <p:guide pos="238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67214" y="3320408"/>
            <a:ext cx="6428423" cy="2291129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34428" y="6056896"/>
            <a:ext cx="5293995" cy="27315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977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955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4932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9910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4887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9865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4842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9820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394900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094405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112299" y="618556"/>
            <a:ext cx="1276231" cy="13172757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83607" y="618556"/>
            <a:ext cx="3702646" cy="13172757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7062450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5119920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97413" y="6868440"/>
            <a:ext cx="6428423" cy="2122883"/>
          </a:xfrm>
        </p:spPr>
        <p:txBody>
          <a:bodyPr anchor="t"/>
          <a:lstStyle>
            <a:lvl1pPr algn="l">
              <a:defRPr sz="4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97413" y="4530302"/>
            <a:ext cx="6428423" cy="2338139"/>
          </a:xfrm>
        </p:spPr>
        <p:txBody>
          <a:bodyPr anchor="b"/>
          <a:lstStyle>
            <a:lvl1pPr marL="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9775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95507" indent="0">
              <a:buNone/>
              <a:defRPr sz="1700">
                <a:solidFill>
                  <a:schemeClr val="tx1">
                    <a:tint val="75000"/>
                  </a:schemeClr>
                </a:solidFill>
              </a:defRPr>
            </a:lvl3pPr>
            <a:lvl4pPr marL="1493261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4pPr>
            <a:lvl5pPr marL="1991015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5pPr>
            <a:lvl6pPr marL="2488768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6pPr>
            <a:lvl7pPr marL="2986522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7pPr>
            <a:lvl8pPr marL="3484275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8pPr>
            <a:lvl9pPr marL="3982029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5747481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83607" y="3602469"/>
            <a:ext cx="2489438" cy="10188845"/>
          </a:xfrm>
        </p:spPr>
        <p:txBody>
          <a:bodyPr/>
          <a:lstStyle>
            <a:lvl1pPr>
              <a:defRPr sz="3000"/>
            </a:lvl1pPr>
            <a:lvl2pPr>
              <a:defRPr sz="26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899093" y="3602469"/>
            <a:ext cx="2489438" cy="10188845"/>
          </a:xfrm>
        </p:spPr>
        <p:txBody>
          <a:bodyPr/>
          <a:lstStyle>
            <a:lvl1pPr>
              <a:defRPr sz="3000"/>
            </a:lvl1pPr>
            <a:lvl2pPr>
              <a:defRPr sz="26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4297700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8143" y="428041"/>
            <a:ext cx="6806565" cy="178144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8143" y="2392573"/>
            <a:ext cx="3341572" cy="997111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497754" indent="0">
              <a:buNone/>
              <a:defRPr sz="2200" b="1"/>
            </a:lvl2pPr>
            <a:lvl3pPr marL="995507" indent="0">
              <a:buNone/>
              <a:defRPr sz="2000" b="1"/>
            </a:lvl3pPr>
            <a:lvl4pPr marL="1493261" indent="0">
              <a:buNone/>
              <a:defRPr sz="1700" b="1"/>
            </a:lvl4pPr>
            <a:lvl5pPr marL="1991015" indent="0">
              <a:buNone/>
              <a:defRPr sz="1700" b="1"/>
            </a:lvl5pPr>
            <a:lvl6pPr marL="2488768" indent="0">
              <a:buNone/>
              <a:defRPr sz="1700" b="1"/>
            </a:lvl6pPr>
            <a:lvl7pPr marL="2986522" indent="0">
              <a:buNone/>
              <a:defRPr sz="1700" b="1"/>
            </a:lvl7pPr>
            <a:lvl8pPr marL="3484275" indent="0">
              <a:buNone/>
              <a:defRPr sz="1700" b="1"/>
            </a:lvl8pPr>
            <a:lvl9pPr marL="3982029" indent="0">
              <a:buNone/>
              <a:defRPr sz="17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78143" y="3389684"/>
            <a:ext cx="3341572" cy="6158339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841824" y="2392573"/>
            <a:ext cx="3342884" cy="997111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497754" indent="0">
              <a:buNone/>
              <a:defRPr sz="2200" b="1"/>
            </a:lvl2pPr>
            <a:lvl3pPr marL="995507" indent="0">
              <a:buNone/>
              <a:defRPr sz="2000" b="1"/>
            </a:lvl3pPr>
            <a:lvl4pPr marL="1493261" indent="0">
              <a:buNone/>
              <a:defRPr sz="1700" b="1"/>
            </a:lvl4pPr>
            <a:lvl5pPr marL="1991015" indent="0">
              <a:buNone/>
              <a:defRPr sz="1700" b="1"/>
            </a:lvl5pPr>
            <a:lvl6pPr marL="2488768" indent="0">
              <a:buNone/>
              <a:defRPr sz="1700" b="1"/>
            </a:lvl6pPr>
            <a:lvl7pPr marL="2986522" indent="0">
              <a:buNone/>
              <a:defRPr sz="1700" b="1"/>
            </a:lvl7pPr>
            <a:lvl8pPr marL="3484275" indent="0">
              <a:buNone/>
              <a:defRPr sz="1700" b="1"/>
            </a:lvl8pPr>
            <a:lvl9pPr marL="3982029" indent="0">
              <a:buNone/>
              <a:defRPr sz="17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841824" y="3389684"/>
            <a:ext cx="3342884" cy="6158339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7780332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2565689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6247544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8143" y="425566"/>
            <a:ext cx="2488126" cy="1811131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56864" y="425567"/>
            <a:ext cx="4227844" cy="9122457"/>
          </a:xfrm>
        </p:spPr>
        <p:txBody>
          <a:bodyPr/>
          <a:lstStyle>
            <a:lvl1pPr>
              <a:defRPr sz="3500"/>
            </a:lvl1pPr>
            <a:lvl2pPr>
              <a:defRPr sz="3000"/>
            </a:lvl2pPr>
            <a:lvl3pPr>
              <a:defRPr sz="26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78143" y="2236697"/>
            <a:ext cx="2488126" cy="7311326"/>
          </a:xfrm>
        </p:spPr>
        <p:txBody>
          <a:bodyPr/>
          <a:lstStyle>
            <a:lvl1pPr marL="0" indent="0">
              <a:buNone/>
              <a:defRPr sz="1500"/>
            </a:lvl1pPr>
            <a:lvl2pPr marL="497754" indent="0">
              <a:buNone/>
              <a:defRPr sz="1300"/>
            </a:lvl2pPr>
            <a:lvl3pPr marL="995507" indent="0">
              <a:buNone/>
              <a:defRPr sz="1100"/>
            </a:lvl3pPr>
            <a:lvl4pPr marL="1493261" indent="0">
              <a:buNone/>
              <a:defRPr sz="1000"/>
            </a:lvl4pPr>
            <a:lvl5pPr marL="1991015" indent="0">
              <a:buNone/>
              <a:defRPr sz="1000"/>
            </a:lvl5pPr>
            <a:lvl6pPr marL="2488768" indent="0">
              <a:buNone/>
              <a:defRPr sz="1000"/>
            </a:lvl6pPr>
            <a:lvl7pPr marL="2986522" indent="0">
              <a:buNone/>
              <a:defRPr sz="1000"/>
            </a:lvl7pPr>
            <a:lvl8pPr marL="3484275" indent="0">
              <a:buNone/>
              <a:defRPr sz="1000"/>
            </a:lvl8pPr>
            <a:lvl9pPr marL="3982029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8072301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2372" y="7482047"/>
            <a:ext cx="4537710" cy="883298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482372" y="955049"/>
            <a:ext cx="4537710" cy="6413183"/>
          </a:xfrm>
        </p:spPr>
        <p:txBody>
          <a:bodyPr/>
          <a:lstStyle>
            <a:lvl1pPr marL="0" indent="0">
              <a:buNone/>
              <a:defRPr sz="3500"/>
            </a:lvl1pPr>
            <a:lvl2pPr marL="497754" indent="0">
              <a:buNone/>
              <a:defRPr sz="3000"/>
            </a:lvl2pPr>
            <a:lvl3pPr marL="995507" indent="0">
              <a:buNone/>
              <a:defRPr sz="2600"/>
            </a:lvl3pPr>
            <a:lvl4pPr marL="1493261" indent="0">
              <a:buNone/>
              <a:defRPr sz="2200"/>
            </a:lvl4pPr>
            <a:lvl5pPr marL="1991015" indent="0">
              <a:buNone/>
              <a:defRPr sz="2200"/>
            </a:lvl5pPr>
            <a:lvl6pPr marL="2488768" indent="0">
              <a:buNone/>
              <a:defRPr sz="2200"/>
            </a:lvl6pPr>
            <a:lvl7pPr marL="2986522" indent="0">
              <a:buNone/>
              <a:defRPr sz="2200"/>
            </a:lvl7pPr>
            <a:lvl8pPr marL="3484275" indent="0">
              <a:buNone/>
              <a:defRPr sz="2200"/>
            </a:lvl8pPr>
            <a:lvl9pPr marL="3982029" indent="0">
              <a:buNone/>
              <a:defRPr sz="22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82372" y="8365345"/>
            <a:ext cx="4537710" cy="1254429"/>
          </a:xfrm>
        </p:spPr>
        <p:txBody>
          <a:bodyPr/>
          <a:lstStyle>
            <a:lvl1pPr marL="0" indent="0">
              <a:buNone/>
              <a:defRPr sz="1500"/>
            </a:lvl1pPr>
            <a:lvl2pPr marL="497754" indent="0">
              <a:buNone/>
              <a:defRPr sz="1300"/>
            </a:lvl2pPr>
            <a:lvl3pPr marL="995507" indent="0">
              <a:buNone/>
              <a:defRPr sz="1100"/>
            </a:lvl3pPr>
            <a:lvl4pPr marL="1493261" indent="0">
              <a:buNone/>
              <a:defRPr sz="1000"/>
            </a:lvl4pPr>
            <a:lvl5pPr marL="1991015" indent="0">
              <a:buNone/>
              <a:defRPr sz="1000"/>
            </a:lvl5pPr>
            <a:lvl6pPr marL="2488768" indent="0">
              <a:buNone/>
              <a:defRPr sz="1000"/>
            </a:lvl6pPr>
            <a:lvl7pPr marL="2986522" indent="0">
              <a:buNone/>
              <a:defRPr sz="1000"/>
            </a:lvl7pPr>
            <a:lvl8pPr marL="3484275" indent="0">
              <a:buNone/>
              <a:defRPr sz="1000"/>
            </a:lvl8pPr>
            <a:lvl9pPr marL="3982029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8839891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78143" y="428041"/>
            <a:ext cx="6806565" cy="1781440"/>
          </a:xfrm>
          <a:prstGeom prst="rect">
            <a:avLst/>
          </a:prstGeom>
        </p:spPr>
        <p:txBody>
          <a:bodyPr vert="horz" lIns="99551" tIns="49775" rIns="99551" bIns="49775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8143" y="2494017"/>
            <a:ext cx="6806565" cy="7054007"/>
          </a:xfrm>
          <a:prstGeom prst="rect">
            <a:avLst/>
          </a:prstGeom>
        </p:spPr>
        <p:txBody>
          <a:bodyPr vert="horz" lIns="99551" tIns="49775" rIns="99551" bIns="49775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78143" y="9906785"/>
            <a:ext cx="1764665" cy="569071"/>
          </a:xfrm>
          <a:prstGeom prst="rect">
            <a:avLst/>
          </a:prstGeom>
        </p:spPr>
        <p:txBody>
          <a:bodyPr vert="horz" lIns="99551" tIns="49775" rIns="99551" bIns="49775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E84707-48FD-C543-8FE2-EE1E162AA26F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583974" y="9906785"/>
            <a:ext cx="2394903" cy="569071"/>
          </a:xfrm>
          <a:prstGeom prst="rect">
            <a:avLst/>
          </a:prstGeom>
        </p:spPr>
        <p:txBody>
          <a:bodyPr vert="horz" lIns="99551" tIns="49775" rIns="99551" bIns="49775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420043" y="9906785"/>
            <a:ext cx="1764665" cy="569071"/>
          </a:xfrm>
          <a:prstGeom prst="rect">
            <a:avLst/>
          </a:prstGeom>
        </p:spPr>
        <p:txBody>
          <a:bodyPr vert="horz" lIns="99551" tIns="49775" rIns="99551" bIns="49775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7624EB-8726-8B4C-976E-9ED57C5D6A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0308700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97754" rtl="0" eaLnBrk="1" latinLnBrk="0" hangingPunct="1">
        <a:spcBef>
          <a:spcPct val="0"/>
        </a:spcBef>
        <a:buNone/>
        <a:defRPr kumimoji="1" sz="4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73315" indent="-373315" algn="l" defTabSz="497754" rtl="0" eaLnBrk="1" latinLnBrk="0" hangingPunct="1">
        <a:spcBef>
          <a:spcPct val="20000"/>
        </a:spcBef>
        <a:buFont typeface="Arial"/>
        <a:buChar char="•"/>
        <a:defRPr kumimoji="1" sz="3500" kern="1200">
          <a:solidFill>
            <a:schemeClr val="tx1"/>
          </a:solidFill>
          <a:latin typeface="+mn-lt"/>
          <a:ea typeface="+mn-ea"/>
          <a:cs typeface="+mn-cs"/>
        </a:defRPr>
      </a:lvl1pPr>
      <a:lvl2pPr marL="808850" indent="-311096" algn="l" defTabSz="497754" rtl="0" eaLnBrk="1" latinLnBrk="0" hangingPunct="1">
        <a:spcBef>
          <a:spcPct val="20000"/>
        </a:spcBef>
        <a:buFont typeface="Arial"/>
        <a:buChar char="–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244384" indent="-248877" algn="l" defTabSz="497754" rtl="0" eaLnBrk="1" latinLnBrk="0" hangingPunct="1">
        <a:spcBef>
          <a:spcPct val="20000"/>
        </a:spcBef>
        <a:buFont typeface="Arial"/>
        <a:buChar char="•"/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742138" indent="-248877" algn="l" defTabSz="497754" rtl="0" eaLnBrk="1" latinLnBrk="0" hangingPunct="1">
        <a:spcBef>
          <a:spcPct val="20000"/>
        </a:spcBef>
        <a:buFont typeface="Arial"/>
        <a:buChar char="–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239891" indent="-248877" algn="l" defTabSz="497754" rtl="0" eaLnBrk="1" latinLnBrk="0" hangingPunct="1">
        <a:spcBef>
          <a:spcPct val="20000"/>
        </a:spcBef>
        <a:buFont typeface="Arial"/>
        <a:buChar char="»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37645" indent="-248877" algn="l" defTabSz="497754" rtl="0" eaLnBrk="1" latinLnBrk="0" hangingPunct="1">
        <a:spcBef>
          <a:spcPct val="20000"/>
        </a:spcBef>
        <a:buFont typeface="Arial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35399" indent="-248877" algn="l" defTabSz="497754" rtl="0" eaLnBrk="1" latinLnBrk="0" hangingPunct="1">
        <a:spcBef>
          <a:spcPct val="20000"/>
        </a:spcBef>
        <a:buFont typeface="Arial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733152" indent="-248877" algn="l" defTabSz="497754" rtl="0" eaLnBrk="1" latinLnBrk="0" hangingPunct="1">
        <a:spcBef>
          <a:spcPct val="20000"/>
        </a:spcBef>
        <a:buFont typeface="Arial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230906" indent="-248877" algn="l" defTabSz="497754" rtl="0" eaLnBrk="1" latinLnBrk="0" hangingPunct="1">
        <a:spcBef>
          <a:spcPct val="20000"/>
        </a:spcBef>
        <a:buFont typeface="Arial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97754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97754" algn="l" defTabSz="497754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95507" algn="l" defTabSz="497754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493261" algn="l" defTabSz="497754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991015" algn="l" defTabSz="497754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488768" algn="l" defTabSz="497754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86522" algn="l" defTabSz="497754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84275" algn="l" defTabSz="497754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982029" algn="l" defTabSz="497754" rtl="0" eaLnBrk="1" latinLnBrk="0" hangingPunct="1"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正方形/長方形 67"/>
          <p:cNvSpPr/>
          <p:nvPr/>
        </p:nvSpPr>
        <p:spPr>
          <a:xfrm>
            <a:off x="4074294" y="8119024"/>
            <a:ext cx="3212741" cy="528174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9551" tIns="49775" rIns="99551" bIns="49775"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正方形/長方形 54"/>
          <p:cNvSpPr/>
          <p:nvPr/>
        </p:nvSpPr>
        <p:spPr>
          <a:xfrm>
            <a:off x="4056713" y="247463"/>
            <a:ext cx="3241502" cy="2217017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9551" tIns="49775" rIns="99551" bIns="49775"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46" name="正方形/長方形 45"/>
          <p:cNvSpPr/>
          <p:nvPr/>
        </p:nvSpPr>
        <p:spPr>
          <a:xfrm>
            <a:off x="322977" y="5434770"/>
            <a:ext cx="3212741" cy="92375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9551" tIns="49775" rIns="99551" bIns="49775"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正方形/長方形 41"/>
          <p:cNvSpPr/>
          <p:nvPr/>
        </p:nvSpPr>
        <p:spPr>
          <a:xfrm>
            <a:off x="322977" y="2893410"/>
            <a:ext cx="3212741" cy="2166446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9551" tIns="49775" rIns="99551" bIns="49775"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爆発 2 33"/>
          <p:cNvSpPr/>
          <p:nvPr/>
        </p:nvSpPr>
        <p:spPr>
          <a:xfrm rot="2064634">
            <a:off x="407871" y="-77119"/>
            <a:ext cx="2971171" cy="2836507"/>
          </a:xfrm>
          <a:prstGeom prst="irregularSeal2">
            <a:avLst/>
          </a:prstGeom>
          <a:solidFill>
            <a:srgbClr val="FFFF0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9551" tIns="49775" rIns="99551" bIns="49775"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テキスト ボックス 29"/>
          <p:cNvSpPr txBox="1"/>
          <p:nvPr/>
        </p:nvSpPr>
        <p:spPr>
          <a:xfrm rot="20882883">
            <a:off x="117901" y="92188"/>
            <a:ext cx="2512692" cy="639131"/>
          </a:xfrm>
          <a:prstGeom prst="rect">
            <a:avLst/>
          </a:prstGeom>
          <a:noFill/>
          <a:effectLst/>
        </p:spPr>
        <p:txBody>
          <a:bodyPr wrap="square" lIns="99551" tIns="49775" rIns="99551" bIns="49775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ja-JP" altLang="en-US" sz="3500" b="1" spc="54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大特価</a:t>
            </a:r>
            <a:r>
              <a:rPr lang="en-US" altLang="ja-JP" sz="3500" b="1" spc="54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!!</a:t>
            </a:r>
            <a:endParaRPr lang="ja-JP" altLang="en-US" sz="3500" b="1" spc="54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333006" y="576772"/>
            <a:ext cx="2869421" cy="2175208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en-US" altLang="ja-JP" sz="13600" b="1" spc="54" dirty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+mj-ea"/>
                <a:ea typeface="+mj-ea"/>
              </a:rPr>
              <a:t>290</a:t>
            </a:r>
            <a:endParaRPr lang="ja-JP" altLang="en-US" sz="13600" b="1" spc="54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2810339" y="1803868"/>
            <a:ext cx="1132952" cy="697395"/>
          </a:xfrm>
          <a:prstGeom prst="rect">
            <a:avLst/>
          </a:prstGeom>
          <a:noFill/>
        </p:spPr>
        <p:txBody>
          <a:bodyPr wrap="square" lIns="99551" tIns="49775" rIns="99551" bIns="49775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ja-JP" altLang="en-US" sz="3900" b="1" spc="54" dirty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円</a:t>
            </a: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744459" y="846516"/>
            <a:ext cx="2522195" cy="408299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kumimoji="1" lang="ja-JP" altLang="en-US" dirty="0" smtClean="0"/>
              <a:t>国産豚バラ肉１パック</a:t>
            </a:r>
            <a:endParaRPr kumimoji="1" lang="ja-JP" altLang="en-US" dirty="0"/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795154" y="3008649"/>
            <a:ext cx="2280593" cy="564558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ja-JP" altLang="en-US" sz="3000" dirty="0">
                <a:solidFill>
                  <a:srgbClr val="FFFFFF"/>
                </a:solidFill>
              </a:rPr>
              <a:t>トマト</a:t>
            </a:r>
            <a:r>
              <a:rPr lang="en-US" altLang="ja-JP" sz="3000" dirty="0">
                <a:solidFill>
                  <a:srgbClr val="FFFFFF"/>
                </a:solidFill>
              </a:rPr>
              <a:t>1</a:t>
            </a:r>
            <a:r>
              <a:rPr lang="ja-JP" altLang="en-US" sz="3000" dirty="0">
                <a:solidFill>
                  <a:srgbClr val="FFFFFF"/>
                </a:solidFill>
              </a:rPr>
              <a:t>パック</a:t>
            </a:r>
          </a:p>
        </p:txBody>
      </p:sp>
      <p:cxnSp>
        <p:nvCxnSpPr>
          <p:cNvPr id="39" name="直線コネクタ 38"/>
          <p:cNvCxnSpPr/>
          <p:nvPr/>
        </p:nvCxnSpPr>
        <p:spPr>
          <a:xfrm>
            <a:off x="420066" y="3573207"/>
            <a:ext cx="3036942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0" name="テキスト ボックス 39"/>
          <p:cNvSpPr txBox="1"/>
          <p:nvPr/>
        </p:nvSpPr>
        <p:spPr>
          <a:xfrm>
            <a:off x="322977" y="3202292"/>
            <a:ext cx="2676501" cy="2009162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12500" b="1" dirty="0">
                <a:solidFill>
                  <a:srgbClr val="FFFFFF"/>
                </a:solidFill>
              </a:rPr>
              <a:t>198</a:t>
            </a:r>
            <a:endParaRPr lang="ja-JP" altLang="en-US" sz="12500" b="1" dirty="0">
              <a:solidFill>
                <a:srgbClr val="FFFFFF"/>
              </a:solidFill>
            </a:endParaRP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2822959" y="4249279"/>
            <a:ext cx="712759" cy="697395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ja-JP" altLang="en-US" sz="3900" b="1" dirty="0">
                <a:solidFill>
                  <a:srgbClr val="FFFFFF"/>
                </a:solidFill>
              </a:rPr>
              <a:t>円</a:t>
            </a:r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692235" y="5126845"/>
            <a:ext cx="2420442" cy="1439350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8700" b="1" dirty="0">
                <a:solidFill>
                  <a:srgbClr val="FF0000"/>
                </a:solidFill>
              </a:rPr>
              <a:t>SALE</a:t>
            </a:r>
            <a:endParaRPr lang="ja-JP" altLang="en-US" sz="8700" b="1" dirty="0">
              <a:solidFill>
                <a:srgbClr val="FF0000"/>
              </a:solidFill>
            </a:endParaRPr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307370" y="5904078"/>
            <a:ext cx="2046954" cy="2285736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14200" b="1" dirty="0">
                <a:solidFill>
                  <a:srgbClr val="FF0000"/>
                </a:solidFill>
              </a:rPr>
              <a:t>10</a:t>
            </a:r>
            <a:endParaRPr lang="ja-JP" altLang="en-US" sz="14200" b="1" dirty="0">
              <a:solidFill>
                <a:srgbClr val="FF0000"/>
              </a:solidFill>
            </a:endParaRP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2165459" y="7046368"/>
            <a:ext cx="1593229" cy="777631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4400" b="1" dirty="0">
                <a:solidFill>
                  <a:srgbClr val="FF0000"/>
                </a:solidFill>
              </a:rPr>
              <a:t>%</a:t>
            </a:r>
            <a:r>
              <a:rPr lang="ja-JP" altLang="en-US" sz="4400" b="1" dirty="0">
                <a:solidFill>
                  <a:srgbClr val="FF0000"/>
                </a:solidFill>
              </a:rPr>
              <a:t>オフ</a:t>
            </a: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307370" y="8548294"/>
            <a:ext cx="2046954" cy="2285736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14200" b="1" dirty="0">
                <a:solidFill>
                  <a:srgbClr val="FF0000"/>
                </a:solidFill>
              </a:rPr>
              <a:t>20</a:t>
            </a:r>
            <a:endParaRPr lang="ja-JP" altLang="en-US" sz="14200" b="1" dirty="0">
              <a:solidFill>
                <a:srgbClr val="FF0000"/>
              </a:solidFill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2165459" y="9673653"/>
            <a:ext cx="1593229" cy="777631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4400" b="1" dirty="0">
                <a:solidFill>
                  <a:srgbClr val="FF0000"/>
                </a:solidFill>
              </a:rPr>
              <a:t>%</a:t>
            </a:r>
            <a:r>
              <a:rPr lang="ja-JP" altLang="en-US" sz="4400" b="1" dirty="0">
                <a:solidFill>
                  <a:srgbClr val="FF0000"/>
                </a:solidFill>
              </a:rPr>
              <a:t>オフ</a:t>
            </a: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4027034" y="481402"/>
            <a:ext cx="3319338" cy="777631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r>
              <a:rPr lang="ja-JP" altLang="en-US" sz="4400" b="1" dirty="0">
                <a:ln w="11430"/>
                <a:solidFill>
                  <a:srgbClr val="FFFFFF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決算セール</a:t>
            </a:r>
            <a:r>
              <a:rPr lang="en-US" altLang="ja-JP" sz="4400" b="1" dirty="0">
                <a:ln w="11430"/>
                <a:solidFill>
                  <a:srgbClr val="FFFFFF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!!</a:t>
            </a:r>
            <a:endParaRPr lang="ja-JP" altLang="en-US" sz="4400" b="1" dirty="0">
              <a:ln w="11430"/>
              <a:solidFill>
                <a:srgbClr val="FFFFFF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4710261" y="832516"/>
            <a:ext cx="1565978" cy="1716349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10500" b="1" dirty="0">
                <a:solidFill>
                  <a:schemeClr val="bg1"/>
                </a:solidFill>
              </a:rPr>
              <a:t>20</a:t>
            </a:r>
            <a:endParaRPr lang="ja-JP" altLang="en-US" sz="11800" b="1" dirty="0">
              <a:solidFill>
                <a:schemeClr val="bg1"/>
              </a:solidFill>
            </a:endParaRP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6121873" y="1591302"/>
            <a:ext cx="1243812" cy="639131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3500" b="1" dirty="0">
                <a:solidFill>
                  <a:schemeClr val="bg1"/>
                </a:solidFill>
              </a:rPr>
              <a:t>%OFF</a:t>
            </a:r>
            <a:endParaRPr lang="ja-JP" altLang="en-US" sz="3500" b="1" dirty="0">
              <a:solidFill>
                <a:schemeClr val="bg1"/>
              </a:solidFill>
            </a:endParaRP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3993804" y="1699076"/>
            <a:ext cx="882464" cy="498140"/>
          </a:xfrm>
          <a:prstGeom prst="rect">
            <a:avLst/>
          </a:prstGeom>
          <a:noFill/>
          <a:ln>
            <a:noFill/>
          </a:ln>
        </p:spPr>
        <p:txBody>
          <a:bodyPr wrap="none" lIns="99551" tIns="49775" rIns="99551" bIns="49775" rtlCol="0">
            <a:spAutoFit/>
          </a:bodyPr>
          <a:lstStyle/>
          <a:p>
            <a:r>
              <a:rPr lang="ja-JP" altLang="en-US" sz="2600" b="1" dirty="0">
                <a:solidFill>
                  <a:schemeClr val="bg1"/>
                </a:solidFill>
              </a:rPr>
              <a:t>全品</a:t>
            </a:r>
          </a:p>
        </p:txBody>
      </p:sp>
      <p:sp>
        <p:nvSpPr>
          <p:cNvPr id="56" name="星 8 55"/>
          <p:cNvSpPr/>
          <p:nvPr/>
        </p:nvSpPr>
        <p:spPr>
          <a:xfrm>
            <a:off x="4042893" y="2825175"/>
            <a:ext cx="3296392" cy="2355583"/>
          </a:xfrm>
          <a:prstGeom prst="star8">
            <a:avLst>
              <a:gd name="adj" fmla="val 32246"/>
            </a:avLst>
          </a:prstGeom>
          <a:solidFill>
            <a:srgbClr val="FFFF0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9551" tIns="49775" rIns="99551" bIns="49775" rtlCol="0" anchor="ctr"/>
          <a:lstStyle/>
          <a:p>
            <a:pPr algn="ctr"/>
            <a:endParaRPr kumimoji="1" lang="ja-JP" altLang="en-US"/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4405848" y="3098761"/>
            <a:ext cx="2671653" cy="1295163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ja-JP" altLang="en-US" sz="3900" b="1" dirty="0">
                <a:solidFill>
                  <a:srgbClr val="FF0000"/>
                </a:solidFill>
              </a:rPr>
              <a:t>今週の</a:t>
            </a:r>
            <a:endParaRPr lang="en-US" altLang="ja-JP" sz="3900" b="1" dirty="0">
              <a:solidFill>
                <a:srgbClr val="FF0000"/>
              </a:solidFill>
            </a:endParaRPr>
          </a:p>
          <a:p>
            <a:r>
              <a:rPr lang="ja-JP" altLang="en-US" sz="3900" b="1" dirty="0">
                <a:solidFill>
                  <a:srgbClr val="FF0000"/>
                </a:solidFill>
              </a:rPr>
              <a:t>おすすめ品</a:t>
            </a:r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4328607" y="4299909"/>
            <a:ext cx="2886077" cy="500632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2600" b="1" dirty="0" smtClean="0"/>
              <a:t>9</a:t>
            </a:r>
            <a:r>
              <a:rPr lang="ja-JP" altLang="en-US" sz="2600" b="1" dirty="0" smtClean="0"/>
              <a:t>月</a:t>
            </a:r>
            <a:r>
              <a:rPr lang="en-US" altLang="ja-JP" sz="2600" b="1" dirty="0" smtClean="0"/>
              <a:t>10</a:t>
            </a:r>
            <a:r>
              <a:rPr lang="ja-JP" altLang="en-US" sz="2600" b="1" dirty="0" smtClean="0"/>
              <a:t>日</a:t>
            </a:r>
            <a:r>
              <a:rPr lang="en-US" altLang="ja-JP" sz="2600" b="1" dirty="0" smtClean="0"/>
              <a:t>〜</a:t>
            </a:r>
            <a:r>
              <a:rPr lang="en-US" altLang="ja-JP" sz="2600" b="1" dirty="0"/>
              <a:t>9</a:t>
            </a:r>
            <a:r>
              <a:rPr lang="ja-JP" altLang="en-US" sz="2600" b="1" dirty="0" smtClean="0"/>
              <a:t>月</a:t>
            </a:r>
            <a:r>
              <a:rPr lang="en-US" altLang="ja-JP" sz="2600" b="1" dirty="0"/>
              <a:t>17</a:t>
            </a:r>
            <a:r>
              <a:rPr lang="ja-JP" altLang="en-US" sz="2600" b="1" dirty="0"/>
              <a:t>日</a:t>
            </a:r>
          </a:p>
        </p:txBody>
      </p:sp>
      <p:sp>
        <p:nvSpPr>
          <p:cNvPr id="59" name="正方形/長方形 58"/>
          <p:cNvSpPr/>
          <p:nvPr/>
        </p:nvSpPr>
        <p:spPr>
          <a:xfrm>
            <a:off x="4074294" y="5434770"/>
            <a:ext cx="3212741" cy="923757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9551" tIns="49775" rIns="99551" bIns="49775"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4468712" y="5421156"/>
            <a:ext cx="2396158" cy="639131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ja-JP" altLang="en-US" sz="3500" b="1" dirty="0">
                <a:solidFill>
                  <a:schemeClr val="bg1"/>
                </a:solidFill>
              </a:rPr>
              <a:t>お買い得品</a:t>
            </a:r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4523260" y="5965486"/>
            <a:ext cx="2349070" cy="408299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kumimoji="1" lang="en-US" altLang="ja-JP" dirty="0" smtClean="0">
                <a:solidFill>
                  <a:srgbClr val="FFFFFF"/>
                </a:solidFill>
              </a:rPr>
              <a:t>【</a:t>
            </a:r>
            <a:r>
              <a:rPr kumimoji="1" lang="ja-JP" altLang="en-US" dirty="0" smtClean="0">
                <a:solidFill>
                  <a:srgbClr val="FFFFFF"/>
                </a:solidFill>
              </a:rPr>
              <a:t>お一人様１店限り</a:t>
            </a:r>
            <a:r>
              <a:rPr kumimoji="1" lang="en-US" altLang="ja-JP" dirty="0" smtClean="0">
                <a:solidFill>
                  <a:srgbClr val="FFFFFF"/>
                </a:solidFill>
              </a:rPr>
              <a:t>】</a:t>
            </a:r>
            <a:endParaRPr kumimoji="1" lang="ja-JP" altLang="en-US" dirty="0">
              <a:solidFill>
                <a:srgbClr val="FFFFFF"/>
              </a:solidFill>
            </a:endParaRPr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4074293" y="6374895"/>
            <a:ext cx="1298101" cy="408299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kumimoji="1" lang="ja-JP" altLang="en-US" dirty="0" smtClean="0"/>
              <a:t>ヨーグルト</a:t>
            </a:r>
            <a:endParaRPr kumimoji="1" lang="ja-JP" altLang="en-US" dirty="0"/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4194609" y="6227399"/>
            <a:ext cx="1734970" cy="1916404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11800" b="1" dirty="0">
                <a:solidFill>
                  <a:srgbClr val="FF0000"/>
                </a:solidFill>
              </a:rPr>
              <a:t>98</a:t>
            </a:r>
            <a:endParaRPr lang="ja-JP" altLang="en-US" sz="11800" b="1" dirty="0">
              <a:solidFill>
                <a:srgbClr val="FF0000"/>
              </a:solidFill>
            </a:endParaRPr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5772525" y="7180339"/>
            <a:ext cx="649887" cy="639131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ja-JP" altLang="en-US" sz="3500" b="1" dirty="0">
                <a:solidFill>
                  <a:srgbClr val="FF0000"/>
                </a:solidFill>
              </a:rPr>
              <a:t>円</a:t>
            </a:r>
          </a:p>
        </p:txBody>
      </p:sp>
      <p:sp>
        <p:nvSpPr>
          <p:cNvPr id="65" name="テキスト ボックス 64"/>
          <p:cNvSpPr txBox="1"/>
          <p:nvPr/>
        </p:nvSpPr>
        <p:spPr>
          <a:xfrm>
            <a:off x="6312186" y="7257321"/>
            <a:ext cx="1093931" cy="498140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2600" b="1" dirty="0"/>
              <a:t>(</a:t>
            </a:r>
            <a:r>
              <a:rPr lang="ja-JP" altLang="en-US" sz="2600" b="1" dirty="0"/>
              <a:t>税込</a:t>
            </a:r>
            <a:r>
              <a:rPr lang="en-US" altLang="ja-JP" sz="2600" b="1" dirty="0"/>
              <a:t>)</a:t>
            </a:r>
            <a:endParaRPr lang="ja-JP" altLang="en-US" sz="2600" b="1" dirty="0"/>
          </a:p>
        </p:txBody>
      </p:sp>
      <p:sp>
        <p:nvSpPr>
          <p:cNvPr id="66" name="テキスト ボックス 65"/>
          <p:cNvSpPr txBox="1"/>
          <p:nvPr/>
        </p:nvSpPr>
        <p:spPr>
          <a:xfrm>
            <a:off x="4657538" y="8057439"/>
            <a:ext cx="1996410" cy="639131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ja-JP" altLang="en-US" sz="3500" b="1" dirty="0">
                <a:solidFill>
                  <a:schemeClr val="bg1"/>
                </a:solidFill>
              </a:rPr>
              <a:t>広告の品</a:t>
            </a:r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4097363" y="8653599"/>
            <a:ext cx="1337175" cy="408299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kumimoji="1" lang="ja-JP" altLang="en-US" dirty="0" smtClean="0"/>
              <a:t>えのき１袋</a:t>
            </a:r>
            <a:endParaRPr kumimoji="1" lang="ja-JP" altLang="en-US" dirty="0"/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4194609" y="8722261"/>
            <a:ext cx="1734970" cy="1916404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11800" b="1" dirty="0">
                <a:solidFill>
                  <a:srgbClr val="FF0000"/>
                </a:solidFill>
              </a:rPr>
              <a:t>55</a:t>
            </a:r>
            <a:endParaRPr lang="ja-JP" altLang="en-US" sz="11800" b="1" dirty="0">
              <a:solidFill>
                <a:srgbClr val="FF0000"/>
              </a:solidFill>
            </a:endParaRP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5772525" y="9654452"/>
            <a:ext cx="649887" cy="639131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ja-JP" altLang="en-US" sz="3500" b="1" dirty="0">
                <a:solidFill>
                  <a:srgbClr val="FF0000"/>
                </a:solidFill>
              </a:rPr>
              <a:t>円</a:t>
            </a:r>
          </a:p>
        </p:txBody>
      </p:sp>
      <p:sp>
        <p:nvSpPr>
          <p:cNvPr id="72" name="テキスト ボックス 71"/>
          <p:cNvSpPr txBox="1"/>
          <p:nvPr/>
        </p:nvSpPr>
        <p:spPr>
          <a:xfrm>
            <a:off x="6312186" y="9752183"/>
            <a:ext cx="1093931" cy="498140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2600" b="1" dirty="0"/>
              <a:t>(</a:t>
            </a:r>
            <a:r>
              <a:rPr lang="ja-JP" altLang="en-US" sz="2600" b="1" dirty="0"/>
              <a:t>税込</a:t>
            </a:r>
            <a:r>
              <a:rPr lang="en-US" altLang="ja-JP" sz="2600" b="1" dirty="0"/>
              <a:t>)</a:t>
            </a:r>
            <a:endParaRPr lang="ja-JP" altLang="en-US" sz="2600" b="1" dirty="0"/>
          </a:p>
        </p:txBody>
      </p:sp>
      <p:sp>
        <p:nvSpPr>
          <p:cNvPr id="77" name="正方形/長方形 76"/>
          <p:cNvSpPr/>
          <p:nvPr/>
        </p:nvSpPr>
        <p:spPr>
          <a:xfrm>
            <a:off x="322977" y="8092044"/>
            <a:ext cx="3212741" cy="92375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9551" tIns="49775" rIns="99551" bIns="49775" rtlCol="0" anchor="ctr"/>
          <a:lstStyle/>
          <a:p>
            <a:pPr algn="ctr"/>
            <a:endParaRPr kumimoji="1" lang="ja-JP" altLang="en-US"/>
          </a:p>
        </p:txBody>
      </p:sp>
      <p:sp>
        <p:nvSpPr>
          <p:cNvPr id="78" name="テキスト ボックス 77"/>
          <p:cNvSpPr txBox="1"/>
          <p:nvPr/>
        </p:nvSpPr>
        <p:spPr>
          <a:xfrm>
            <a:off x="692235" y="7784119"/>
            <a:ext cx="2420442" cy="1439350"/>
          </a:xfrm>
          <a:prstGeom prst="rect">
            <a:avLst/>
          </a:prstGeom>
          <a:noFill/>
        </p:spPr>
        <p:txBody>
          <a:bodyPr wrap="none" lIns="99551" tIns="49775" rIns="99551" bIns="49775" rtlCol="0">
            <a:spAutoFit/>
          </a:bodyPr>
          <a:lstStyle/>
          <a:p>
            <a:r>
              <a:rPr lang="en-US" altLang="ja-JP" sz="8700" b="1" dirty="0">
                <a:solidFill>
                  <a:srgbClr val="FF0000"/>
                </a:solidFill>
              </a:rPr>
              <a:t>SALE</a:t>
            </a:r>
            <a:endParaRPr lang="ja-JP" altLang="en-US" sz="87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096636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128</TotalTime>
  <Words>66</Words>
  <Application>Microsoft Office PowerPoint</Application>
  <PresentationFormat>ユーザー設定</PresentationFormat>
  <Paragraphs>31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スライド 1</vt:lpstr>
    </vt:vector>
  </TitlesOfParts>
  <Company>株式会社ウィトンズ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笛田 桃子</dc:creator>
  <cp:lastModifiedBy>tec</cp:lastModifiedBy>
  <cp:revision>11</cp:revision>
  <dcterms:created xsi:type="dcterms:W3CDTF">2015-01-14T07:48:57Z</dcterms:created>
  <dcterms:modified xsi:type="dcterms:W3CDTF">2015-03-12T05:38:37Z</dcterms:modified>
</cp:coreProperties>
</file>

<file path=docProps/thumbnail.jpeg>
</file>