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378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625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15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87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8993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854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28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8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906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0751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654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0591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4B3B9-9838-4215-8212-BE80857AB53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20512-C7DA-48CA-8DF7-D966A9536F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87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3"/>
          <a:stretch/>
        </p:blipFill>
        <p:spPr>
          <a:xfrm>
            <a:off x="992560" y="72008"/>
            <a:ext cx="8250348" cy="494116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1" y="210952"/>
            <a:ext cx="1647895" cy="2353952"/>
          </a:xfrm>
          <a:prstGeom prst="rect">
            <a:avLst/>
          </a:prstGeom>
          <a:effectLst>
            <a:outerShdw blurRad="50800" dist="63500" dir="36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正方形/長方形 5"/>
          <p:cNvSpPr/>
          <p:nvPr/>
        </p:nvSpPr>
        <p:spPr>
          <a:xfrm>
            <a:off x="-11832" y="4365104"/>
            <a:ext cx="9917832" cy="24928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72680" y="817548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低燃費で快適な走り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53766" y="1844824"/>
            <a:ext cx="7143650" cy="800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500"/>
              </a:lnSpc>
            </a:pPr>
            <a:r>
              <a:rPr kumimoji="1" lang="en-US" altLang="ja-JP" sz="6000" b="1" dirty="0">
                <a:solidFill>
                  <a:schemeClr val="bg1"/>
                </a:solidFill>
                <a:latin typeface="Rockwell Extra Bold" panose="02060903040505020403" pitchFamily="18" charset="0"/>
                <a:ea typeface="Meiryo UI" panose="020B0604030504040204" pitchFamily="50" charset="-128"/>
                <a:cs typeface="Meiryo UI" panose="020B0604030504040204" pitchFamily="50" charset="-128"/>
              </a:rPr>
              <a:t>TOSHIBA</a:t>
            </a:r>
            <a:r>
              <a:rPr kumimoji="1" lang="ja-JP" altLang="en-US" sz="6000" b="1" dirty="0">
                <a:solidFill>
                  <a:schemeClr val="bg1"/>
                </a:solidFill>
                <a:latin typeface="Rockwell Extra Bold" panose="02060903040505020403" pitchFamily="18" charset="0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6000" b="1" dirty="0">
                <a:solidFill>
                  <a:schemeClr val="bg1"/>
                </a:solidFill>
                <a:latin typeface="Rockwell Extra Bold" panose="02060903040505020403" pitchFamily="18" charset="0"/>
                <a:ea typeface="Meiryo UI" panose="020B0604030504040204" pitchFamily="50" charset="-128"/>
                <a:cs typeface="Meiryo UI" panose="020B0604030504040204" pitchFamily="50" charset="-128"/>
              </a:rPr>
              <a:t>TIRE</a:t>
            </a:r>
            <a:endParaRPr kumimoji="1" lang="ja-JP" altLang="en-US" sz="6000" b="1" dirty="0">
              <a:solidFill>
                <a:schemeClr val="bg1"/>
              </a:solidFill>
              <a:latin typeface="Rockwell Extra Bold" panose="02060903040505020403" pitchFamily="18" charset="0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833320" y="616530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（税込）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34817" y="5373216"/>
            <a:ext cx="622157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0" i="1" dirty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  <a:cs typeface="Aharoni" panose="02010803020104030203" pitchFamily="2" charset="-79"/>
              </a:rPr>
              <a:t>￥</a:t>
            </a:r>
            <a:r>
              <a:rPr lang="en-US" altLang="ja-JP" sz="10000" i="1" dirty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  <a:cs typeface="Aharoni" panose="02010803020104030203" pitchFamily="2" charset="-79"/>
              </a:rPr>
              <a:t>3</a:t>
            </a:r>
            <a:r>
              <a:rPr kumimoji="1" lang="en-US" altLang="ja-JP" sz="10000" i="1" dirty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  <a:cs typeface="Aharoni" panose="02010803020104030203" pitchFamily="2" charset="-79"/>
              </a:rPr>
              <a:t>99,999</a:t>
            </a:r>
            <a:endParaRPr kumimoji="1" lang="ja-JP" altLang="en-US" sz="10000" i="1" dirty="0">
              <a:solidFill>
                <a:srgbClr val="FF0000"/>
              </a:solidFill>
              <a:latin typeface="Adobe Gothic Std B" pitchFamily="34" charset="-128"/>
              <a:ea typeface="Adobe Gothic Std B" pitchFamily="34" charset="-128"/>
              <a:cs typeface="Aharoni" panose="02010803020104030203" pitchFamily="2" charset="-79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005593" y="4509120"/>
            <a:ext cx="4699935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59273" y="4509120"/>
            <a:ext cx="4699935" cy="7920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39666" y="4581128"/>
            <a:ext cx="1057243" cy="6480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085986" y="4581128"/>
            <a:ext cx="1326957" cy="6480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157465" y="472049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適合車種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60805" y="4720498"/>
            <a:ext cx="764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サイズ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521622" y="4643554"/>
            <a:ext cx="2372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155/65R14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72520" y="4643554"/>
            <a:ext cx="1366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サンプル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822301" y="4643554"/>
            <a:ext cx="755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etc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64817" y="5879013"/>
            <a:ext cx="1019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価格</a:t>
            </a:r>
            <a:endParaRPr lang="en-US" altLang="ja-JP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kumimoji="1"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本）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704528" y="5805264"/>
            <a:ext cx="1057243" cy="7920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832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23</Words>
  <Application>Microsoft Office PowerPoint</Application>
  <PresentationFormat>A4 210 x 297 mm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Adobe Gothic Std B</vt:lpstr>
      <vt:lpstr>Meiryo UI</vt:lpstr>
      <vt:lpstr>ＭＳ Ｐゴシック</vt:lpstr>
      <vt:lpstr>Aharoni</vt:lpstr>
      <vt:lpstr>Arial</vt:lpstr>
      <vt:lpstr>Calibri</vt:lpstr>
      <vt:lpstr>Rockwell Extra Bold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</dc:creator>
  <cp:lastModifiedBy>安達 純子</cp:lastModifiedBy>
  <cp:revision>53</cp:revision>
  <dcterms:created xsi:type="dcterms:W3CDTF">2016-12-22T04:59:01Z</dcterms:created>
  <dcterms:modified xsi:type="dcterms:W3CDTF">2017-09-22T08:03:02Z</dcterms:modified>
</cp:coreProperties>
</file>