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43200638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17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" d="100"/>
          <a:sy n="12" d="100"/>
        </p:scale>
        <p:origin x="303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7070108"/>
            <a:ext cx="9088041" cy="15040222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22690338"/>
            <a:ext cx="8018860" cy="10430151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729-0342-43B0-9FC1-BA2E161DBF44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D823B-669C-4DD9-8722-87BE56FA8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50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729-0342-43B0-9FC1-BA2E161DBF44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D823B-669C-4DD9-8722-87BE56FA8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1114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2300034"/>
            <a:ext cx="2305422" cy="3661054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2300034"/>
            <a:ext cx="6782619" cy="3661054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729-0342-43B0-9FC1-BA2E161DBF44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D823B-669C-4DD9-8722-87BE56FA8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998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729-0342-43B0-9FC1-BA2E161DBF44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D823B-669C-4DD9-8722-87BE56FA8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785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0770172"/>
            <a:ext cx="9221689" cy="17970262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28910440"/>
            <a:ext cx="9221689" cy="9450136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729-0342-43B0-9FC1-BA2E161DBF44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D823B-669C-4DD9-8722-87BE56FA8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39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11500170"/>
            <a:ext cx="4544021" cy="274104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11500170"/>
            <a:ext cx="4544021" cy="274104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729-0342-43B0-9FC1-BA2E161DBF44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D823B-669C-4DD9-8722-87BE56FA8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3784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2300044"/>
            <a:ext cx="9221689" cy="835012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0590160"/>
            <a:ext cx="4523137" cy="5190073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15780233"/>
            <a:ext cx="4523137" cy="2321034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0590160"/>
            <a:ext cx="4545413" cy="5190073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15780233"/>
            <a:ext cx="4545413" cy="2321034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729-0342-43B0-9FC1-BA2E161DBF44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D823B-669C-4DD9-8722-87BE56FA8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883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729-0342-43B0-9FC1-BA2E161DBF44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D823B-669C-4DD9-8722-87BE56FA8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085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729-0342-43B0-9FC1-BA2E161DBF44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D823B-669C-4DD9-8722-87BE56FA8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0089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2880042"/>
            <a:ext cx="3448388" cy="10080149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6220102"/>
            <a:ext cx="5412730" cy="30700453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12960191"/>
            <a:ext cx="3448388" cy="24010358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729-0342-43B0-9FC1-BA2E161DBF44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D823B-669C-4DD9-8722-87BE56FA8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399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2880042"/>
            <a:ext cx="3448388" cy="10080149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6220102"/>
            <a:ext cx="5412730" cy="30700453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12960191"/>
            <a:ext cx="3448388" cy="24010358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729-0342-43B0-9FC1-BA2E161DBF44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D823B-669C-4DD9-8722-87BE56FA8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004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2300044"/>
            <a:ext cx="9221689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11500170"/>
            <a:ext cx="9221689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40040601"/>
            <a:ext cx="2405658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CD729-0342-43B0-9FC1-BA2E161DBF44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40040601"/>
            <a:ext cx="3608487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40040601"/>
            <a:ext cx="2405658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D823B-669C-4DD9-8722-87BE56FA83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69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0"/>
            <a:ext cx="10691813" cy="4319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0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yamagami</cp:lastModifiedBy>
  <cp:revision>5</cp:revision>
  <dcterms:created xsi:type="dcterms:W3CDTF">2017-03-17T14:16:30Z</dcterms:created>
  <dcterms:modified xsi:type="dcterms:W3CDTF">2017-03-22T08:35:34Z</dcterms:modified>
</cp:coreProperties>
</file>