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124113" cy="10688638"/>
  <p:notesSz cx="6858000" cy="9144000"/>
  <p:defaultTextStyle>
    <a:defPPr>
      <a:defRPr lang="ja-JP"/>
    </a:defPPr>
    <a:lvl1pPr marL="0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737464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1474927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2212391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2949854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3687318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4424782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5162245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5899709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928" y="-104"/>
      </p:cViewPr>
      <p:guideLst>
        <p:guide orient="horz" pos="3367"/>
        <p:guide pos="47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34309" y="3320407"/>
            <a:ext cx="12855496" cy="229112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68617" y="6056895"/>
            <a:ext cx="10586879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9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9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6383-DF84-CE46-803A-705D8BF84C26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36698-CBDF-0046-A9D8-2D805B9B1A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4574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6383-DF84-CE46-803A-705D8BF84C26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36698-CBDF-0046-A9D8-2D805B9B1A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528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8138434" y="668040"/>
            <a:ext cx="5626906" cy="1421440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49840" y="668040"/>
            <a:ext cx="16636524" cy="1421440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6383-DF84-CE46-803A-705D8BF84C26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36698-CBDF-0046-A9D8-2D805B9B1A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4658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6383-DF84-CE46-803A-705D8BF84C26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36698-CBDF-0046-A9D8-2D805B9B1A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9575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4701" y="6868441"/>
            <a:ext cx="12855496" cy="2122882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194701" y="4530301"/>
            <a:ext cx="12855496" cy="2338139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46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927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39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985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31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478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2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970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6383-DF84-CE46-803A-705D8BF84C26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36698-CBDF-0046-A9D8-2D805B9B1A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100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249841" y="3887003"/>
            <a:ext cx="11130403" cy="1099544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632311" y="3887003"/>
            <a:ext cx="11133028" cy="1099544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6383-DF84-CE46-803A-705D8BF84C26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36698-CBDF-0046-A9D8-2D805B9B1A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8792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6206" y="428041"/>
            <a:ext cx="13611702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6206" y="2392573"/>
            <a:ext cx="6682443" cy="997111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464" indent="0">
              <a:buNone/>
              <a:defRPr sz="3200" b="1"/>
            </a:lvl2pPr>
            <a:lvl3pPr marL="1474927" indent="0">
              <a:buNone/>
              <a:defRPr sz="2900" b="1"/>
            </a:lvl3pPr>
            <a:lvl4pPr marL="2212391" indent="0">
              <a:buNone/>
              <a:defRPr sz="2600" b="1"/>
            </a:lvl4pPr>
            <a:lvl5pPr marL="2949854" indent="0">
              <a:buNone/>
              <a:defRPr sz="2600" b="1"/>
            </a:lvl5pPr>
            <a:lvl6pPr marL="3687318" indent="0">
              <a:buNone/>
              <a:defRPr sz="2600" b="1"/>
            </a:lvl6pPr>
            <a:lvl7pPr marL="4424782" indent="0">
              <a:buNone/>
              <a:defRPr sz="2600" b="1"/>
            </a:lvl7pPr>
            <a:lvl8pPr marL="5162245" indent="0">
              <a:buNone/>
              <a:defRPr sz="2600" b="1"/>
            </a:lvl8pPr>
            <a:lvl9pPr marL="5899709" indent="0">
              <a:buNone/>
              <a:defRPr sz="2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56206" y="3389684"/>
            <a:ext cx="6682443" cy="6158339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682840" y="2392573"/>
            <a:ext cx="6685068" cy="997111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464" indent="0">
              <a:buNone/>
              <a:defRPr sz="3200" b="1"/>
            </a:lvl2pPr>
            <a:lvl3pPr marL="1474927" indent="0">
              <a:buNone/>
              <a:defRPr sz="2900" b="1"/>
            </a:lvl3pPr>
            <a:lvl4pPr marL="2212391" indent="0">
              <a:buNone/>
              <a:defRPr sz="2600" b="1"/>
            </a:lvl4pPr>
            <a:lvl5pPr marL="2949854" indent="0">
              <a:buNone/>
              <a:defRPr sz="2600" b="1"/>
            </a:lvl5pPr>
            <a:lvl6pPr marL="3687318" indent="0">
              <a:buNone/>
              <a:defRPr sz="2600" b="1"/>
            </a:lvl6pPr>
            <a:lvl7pPr marL="4424782" indent="0">
              <a:buNone/>
              <a:defRPr sz="2600" b="1"/>
            </a:lvl7pPr>
            <a:lvl8pPr marL="5162245" indent="0">
              <a:buNone/>
              <a:defRPr sz="2600" b="1"/>
            </a:lvl8pPr>
            <a:lvl9pPr marL="5899709" indent="0">
              <a:buNone/>
              <a:defRPr sz="2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7682840" y="3389684"/>
            <a:ext cx="6685068" cy="6158339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6383-DF84-CE46-803A-705D8BF84C26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36698-CBDF-0046-A9D8-2D805B9B1A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8609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6383-DF84-CE46-803A-705D8BF84C26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36698-CBDF-0046-A9D8-2D805B9B1A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2996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6383-DF84-CE46-803A-705D8BF84C26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36698-CBDF-0046-A9D8-2D805B9B1A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1765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6206" y="425566"/>
            <a:ext cx="4975729" cy="181113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913108" y="425567"/>
            <a:ext cx="8454799" cy="91224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56206" y="2236697"/>
            <a:ext cx="4975729" cy="7311326"/>
          </a:xfrm>
        </p:spPr>
        <p:txBody>
          <a:bodyPr/>
          <a:lstStyle>
            <a:lvl1pPr marL="0" indent="0">
              <a:buNone/>
              <a:defRPr sz="2300"/>
            </a:lvl1pPr>
            <a:lvl2pPr marL="737464" indent="0">
              <a:buNone/>
              <a:defRPr sz="1900"/>
            </a:lvl2pPr>
            <a:lvl3pPr marL="1474927" indent="0">
              <a:buNone/>
              <a:defRPr sz="1600"/>
            </a:lvl3pPr>
            <a:lvl4pPr marL="2212391" indent="0">
              <a:buNone/>
              <a:defRPr sz="1500"/>
            </a:lvl4pPr>
            <a:lvl5pPr marL="2949854" indent="0">
              <a:buNone/>
              <a:defRPr sz="1500"/>
            </a:lvl5pPr>
            <a:lvl6pPr marL="3687318" indent="0">
              <a:buNone/>
              <a:defRPr sz="1500"/>
            </a:lvl6pPr>
            <a:lvl7pPr marL="4424782" indent="0">
              <a:buNone/>
              <a:defRPr sz="1500"/>
            </a:lvl7pPr>
            <a:lvl8pPr marL="5162245" indent="0">
              <a:buNone/>
              <a:defRPr sz="1500"/>
            </a:lvl8pPr>
            <a:lvl9pPr marL="5899709" indent="0">
              <a:buNone/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6383-DF84-CE46-803A-705D8BF84C26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36698-CBDF-0046-A9D8-2D805B9B1A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643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4432" y="7482047"/>
            <a:ext cx="9074468" cy="88329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64432" y="955049"/>
            <a:ext cx="9074468" cy="6413183"/>
          </a:xfrm>
        </p:spPr>
        <p:txBody>
          <a:bodyPr/>
          <a:lstStyle>
            <a:lvl1pPr marL="0" indent="0">
              <a:buNone/>
              <a:defRPr sz="5200"/>
            </a:lvl1pPr>
            <a:lvl2pPr marL="737464" indent="0">
              <a:buNone/>
              <a:defRPr sz="4500"/>
            </a:lvl2pPr>
            <a:lvl3pPr marL="1474927" indent="0">
              <a:buNone/>
              <a:defRPr sz="3900"/>
            </a:lvl3pPr>
            <a:lvl4pPr marL="2212391" indent="0">
              <a:buNone/>
              <a:defRPr sz="3200"/>
            </a:lvl4pPr>
            <a:lvl5pPr marL="2949854" indent="0">
              <a:buNone/>
              <a:defRPr sz="3200"/>
            </a:lvl5pPr>
            <a:lvl6pPr marL="3687318" indent="0">
              <a:buNone/>
              <a:defRPr sz="3200"/>
            </a:lvl6pPr>
            <a:lvl7pPr marL="4424782" indent="0">
              <a:buNone/>
              <a:defRPr sz="3200"/>
            </a:lvl7pPr>
            <a:lvl8pPr marL="5162245" indent="0">
              <a:buNone/>
              <a:defRPr sz="3200"/>
            </a:lvl8pPr>
            <a:lvl9pPr marL="5899709" indent="0">
              <a:buNone/>
              <a:defRPr sz="3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964432" y="8365344"/>
            <a:ext cx="9074468" cy="1254430"/>
          </a:xfrm>
        </p:spPr>
        <p:txBody>
          <a:bodyPr/>
          <a:lstStyle>
            <a:lvl1pPr marL="0" indent="0">
              <a:buNone/>
              <a:defRPr sz="2300"/>
            </a:lvl1pPr>
            <a:lvl2pPr marL="737464" indent="0">
              <a:buNone/>
              <a:defRPr sz="1900"/>
            </a:lvl2pPr>
            <a:lvl3pPr marL="1474927" indent="0">
              <a:buNone/>
              <a:defRPr sz="1600"/>
            </a:lvl3pPr>
            <a:lvl4pPr marL="2212391" indent="0">
              <a:buNone/>
              <a:defRPr sz="1500"/>
            </a:lvl4pPr>
            <a:lvl5pPr marL="2949854" indent="0">
              <a:buNone/>
              <a:defRPr sz="1500"/>
            </a:lvl5pPr>
            <a:lvl6pPr marL="3687318" indent="0">
              <a:buNone/>
              <a:defRPr sz="1500"/>
            </a:lvl6pPr>
            <a:lvl7pPr marL="4424782" indent="0">
              <a:buNone/>
              <a:defRPr sz="1500"/>
            </a:lvl7pPr>
            <a:lvl8pPr marL="5162245" indent="0">
              <a:buNone/>
              <a:defRPr sz="1500"/>
            </a:lvl8pPr>
            <a:lvl9pPr marL="5899709" indent="0">
              <a:buNone/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6383-DF84-CE46-803A-705D8BF84C26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36698-CBDF-0046-A9D8-2D805B9B1A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8046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756206" y="428041"/>
            <a:ext cx="13611702" cy="1781440"/>
          </a:xfrm>
          <a:prstGeom prst="rect">
            <a:avLst/>
          </a:prstGeom>
        </p:spPr>
        <p:txBody>
          <a:bodyPr vert="horz" lIns="147493" tIns="73746" rIns="147493" bIns="73746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6206" y="2494016"/>
            <a:ext cx="13611702" cy="7054007"/>
          </a:xfrm>
          <a:prstGeom prst="rect">
            <a:avLst/>
          </a:prstGeom>
        </p:spPr>
        <p:txBody>
          <a:bodyPr vert="horz" lIns="147493" tIns="73746" rIns="147493" bIns="73746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756206" y="9906785"/>
            <a:ext cx="3528960" cy="569071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76383-DF84-CE46-803A-705D8BF84C26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167406" y="9906785"/>
            <a:ext cx="4789302" cy="569071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838948" y="9906785"/>
            <a:ext cx="3528960" cy="569071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36698-CBDF-0046-A9D8-2D805B9B1A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2549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7464" rtl="0" eaLnBrk="1" latinLnBrk="0" hangingPunct="1">
        <a:spcBef>
          <a:spcPct val="0"/>
        </a:spcBef>
        <a:buNone/>
        <a:defRPr kumimoji="1"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098" indent="-553098" algn="l" defTabSz="737464" rtl="0" eaLnBrk="1" latinLnBrk="0" hangingPunct="1">
        <a:spcBef>
          <a:spcPct val="20000"/>
        </a:spcBef>
        <a:buFont typeface="Arial"/>
        <a:buChar char="•"/>
        <a:defRPr kumimoji="1"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378" indent="-460915" algn="l" defTabSz="737464" rtl="0" eaLnBrk="1" latinLnBrk="0" hangingPunct="1">
        <a:spcBef>
          <a:spcPct val="20000"/>
        </a:spcBef>
        <a:buFont typeface="Arial"/>
        <a:buChar char="–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659" indent="-368732" algn="l" defTabSz="737464" rtl="0" eaLnBrk="1" latinLnBrk="0" hangingPunct="1">
        <a:spcBef>
          <a:spcPct val="20000"/>
        </a:spcBef>
        <a:buFont typeface="Arial"/>
        <a:buChar char="•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123" indent="-368732" algn="l" defTabSz="737464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586" indent="-368732" algn="l" defTabSz="737464" rtl="0" eaLnBrk="1" latinLnBrk="0" hangingPunct="1">
        <a:spcBef>
          <a:spcPct val="20000"/>
        </a:spcBef>
        <a:buFont typeface="Arial"/>
        <a:buChar char="»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050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3513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0977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8441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464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927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391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9854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318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4782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245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9709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1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124113" cy="10688638"/>
          </a:xfrm>
          <a:prstGeom prst="rect">
            <a:avLst/>
          </a:prstGeom>
        </p:spPr>
      </p:pic>
      <p:pic>
        <p:nvPicPr>
          <p:cNvPr id="6" name="図 5" descr="2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730" y="114168"/>
            <a:ext cx="13601047" cy="2714462"/>
          </a:xfrm>
          <a:prstGeom prst="rect">
            <a:avLst/>
          </a:prstGeom>
        </p:spPr>
      </p:pic>
      <p:pic>
        <p:nvPicPr>
          <p:cNvPr id="7" name="図 6" descr="5.ps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40" y="3490871"/>
            <a:ext cx="13514832" cy="642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96177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1</cp:revision>
  <dcterms:created xsi:type="dcterms:W3CDTF">2015-02-24T05:48:41Z</dcterms:created>
  <dcterms:modified xsi:type="dcterms:W3CDTF">2015-02-24T05:53:20Z</dcterms:modified>
</cp:coreProperties>
</file>