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21607463" cy="15335250"/>
  <p:notesSz cx="6858000" cy="9144000"/>
  <p:defaultTextStyle>
    <a:defPPr>
      <a:defRPr lang="ja-JP"/>
    </a:defPPr>
    <a:lvl1pPr marL="0" algn="l" defTabSz="1049457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1pPr>
    <a:lvl2pPr marL="1049457" algn="l" defTabSz="1049457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2pPr>
    <a:lvl3pPr marL="2098914" algn="l" defTabSz="1049457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3pPr>
    <a:lvl4pPr marL="3148371" algn="l" defTabSz="1049457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4pPr>
    <a:lvl5pPr marL="4197828" algn="l" defTabSz="1049457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5pPr>
    <a:lvl6pPr marL="5247284" algn="l" defTabSz="1049457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6pPr>
    <a:lvl7pPr marL="6296741" algn="l" defTabSz="1049457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7pPr>
    <a:lvl8pPr marL="7346198" algn="l" defTabSz="1049457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8pPr>
    <a:lvl9pPr marL="8395655" algn="l" defTabSz="1049457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2080" y="-136"/>
      </p:cViewPr>
      <p:guideLst>
        <p:guide orient="horz" pos="4831"/>
        <p:guide pos="68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20560" y="4763868"/>
            <a:ext cx="18366344" cy="328714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41120" y="8689976"/>
            <a:ext cx="15125224" cy="39190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49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98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48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97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472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296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46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3956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A7E29-65A6-4F4F-80E3-75B6E7CD0378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0608-9B7E-6A42-9E4B-18BAA578A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740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A7E29-65A6-4F4F-80E3-75B6E7CD0378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0608-9B7E-6A42-9E4B-18BAA578A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584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665412" y="614123"/>
            <a:ext cx="4861679" cy="1308466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80374" y="614123"/>
            <a:ext cx="14224913" cy="1308466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A7E29-65A6-4F4F-80E3-75B6E7CD0378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0608-9B7E-6A42-9E4B-18BAA578A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8968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A7E29-65A6-4F4F-80E3-75B6E7CD0378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0608-9B7E-6A42-9E4B-18BAA578A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6122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6840" y="9854320"/>
            <a:ext cx="18366344" cy="3045751"/>
          </a:xfrm>
        </p:spPr>
        <p:txBody>
          <a:bodyPr anchor="t"/>
          <a:lstStyle>
            <a:lvl1pPr algn="l">
              <a:defRPr sz="92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06840" y="6499734"/>
            <a:ext cx="18366344" cy="3354585"/>
          </a:xfrm>
        </p:spPr>
        <p:txBody>
          <a:bodyPr anchor="b"/>
          <a:lstStyle>
            <a:lvl1pPr marL="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1pPr>
            <a:lvl2pPr marL="1049457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98914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 marL="314837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97828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24728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29674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346198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39565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A7E29-65A6-4F4F-80E3-75B6E7CD0378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0608-9B7E-6A42-9E4B-18BAA578A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7159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80373" y="3578227"/>
            <a:ext cx="9543296" cy="10120556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83794" y="3578227"/>
            <a:ext cx="9543296" cy="10120556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A7E29-65A6-4F4F-80E3-75B6E7CD0378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0608-9B7E-6A42-9E4B-18BAA578A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67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0373" y="3432684"/>
            <a:ext cx="9547049" cy="1430579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9457" indent="0">
              <a:buNone/>
              <a:defRPr sz="4600" b="1"/>
            </a:lvl2pPr>
            <a:lvl3pPr marL="2098914" indent="0">
              <a:buNone/>
              <a:defRPr sz="4100" b="1"/>
            </a:lvl3pPr>
            <a:lvl4pPr marL="3148371" indent="0">
              <a:buNone/>
              <a:defRPr sz="3700" b="1"/>
            </a:lvl4pPr>
            <a:lvl5pPr marL="4197828" indent="0">
              <a:buNone/>
              <a:defRPr sz="3700" b="1"/>
            </a:lvl5pPr>
            <a:lvl6pPr marL="5247284" indent="0">
              <a:buNone/>
              <a:defRPr sz="3700" b="1"/>
            </a:lvl6pPr>
            <a:lvl7pPr marL="6296741" indent="0">
              <a:buNone/>
              <a:defRPr sz="3700" b="1"/>
            </a:lvl7pPr>
            <a:lvl8pPr marL="7346198" indent="0">
              <a:buNone/>
              <a:defRPr sz="3700" b="1"/>
            </a:lvl8pPr>
            <a:lvl9pPr marL="8395655" indent="0">
              <a:buNone/>
              <a:defRPr sz="3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80373" y="4863262"/>
            <a:ext cx="9547049" cy="8835519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976293" y="3432684"/>
            <a:ext cx="9550799" cy="1430579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9457" indent="0">
              <a:buNone/>
              <a:defRPr sz="4600" b="1"/>
            </a:lvl2pPr>
            <a:lvl3pPr marL="2098914" indent="0">
              <a:buNone/>
              <a:defRPr sz="4100" b="1"/>
            </a:lvl3pPr>
            <a:lvl4pPr marL="3148371" indent="0">
              <a:buNone/>
              <a:defRPr sz="3700" b="1"/>
            </a:lvl4pPr>
            <a:lvl5pPr marL="4197828" indent="0">
              <a:buNone/>
              <a:defRPr sz="3700" b="1"/>
            </a:lvl5pPr>
            <a:lvl6pPr marL="5247284" indent="0">
              <a:buNone/>
              <a:defRPr sz="3700" b="1"/>
            </a:lvl6pPr>
            <a:lvl7pPr marL="6296741" indent="0">
              <a:buNone/>
              <a:defRPr sz="3700" b="1"/>
            </a:lvl7pPr>
            <a:lvl8pPr marL="7346198" indent="0">
              <a:buNone/>
              <a:defRPr sz="3700" b="1"/>
            </a:lvl8pPr>
            <a:lvl9pPr marL="8395655" indent="0">
              <a:buNone/>
              <a:defRPr sz="3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976293" y="4863262"/>
            <a:ext cx="9550799" cy="8835519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A7E29-65A6-4F4F-80E3-75B6E7CD0378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0608-9B7E-6A42-9E4B-18BAA578A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273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A7E29-65A6-4F4F-80E3-75B6E7CD0378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0608-9B7E-6A42-9E4B-18BAA578A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9832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A7E29-65A6-4F4F-80E3-75B6E7CD0378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0608-9B7E-6A42-9E4B-18BAA578A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3132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0375" y="610571"/>
            <a:ext cx="7108706" cy="2598473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447918" y="610572"/>
            <a:ext cx="12079172" cy="13088211"/>
          </a:xfrm>
        </p:spPr>
        <p:txBody>
          <a:bodyPr/>
          <a:lstStyle>
            <a:lvl1pPr>
              <a:defRPr sz="73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80375" y="3209045"/>
            <a:ext cx="7108706" cy="10489739"/>
          </a:xfrm>
        </p:spPr>
        <p:txBody>
          <a:bodyPr/>
          <a:lstStyle>
            <a:lvl1pPr marL="0" indent="0">
              <a:buNone/>
              <a:defRPr sz="3200"/>
            </a:lvl1pPr>
            <a:lvl2pPr marL="1049457" indent="0">
              <a:buNone/>
              <a:defRPr sz="2800"/>
            </a:lvl2pPr>
            <a:lvl3pPr marL="2098914" indent="0">
              <a:buNone/>
              <a:defRPr sz="2300"/>
            </a:lvl3pPr>
            <a:lvl4pPr marL="3148371" indent="0">
              <a:buNone/>
              <a:defRPr sz="2100"/>
            </a:lvl4pPr>
            <a:lvl5pPr marL="4197828" indent="0">
              <a:buNone/>
              <a:defRPr sz="2100"/>
            </a:lvl5pPr>
            <a:lvl6pPr marL="5247284" indent="0">
              <a:buNone/>
              <a:defRPr sz="2100"/>
            </a:lvl6pPr>
            <a:lvl7pPr marL="6296741" indent="0">
              <a:buNone/>
              <a:defRPr sz="2100"/>
            </a:lvl7pPr>
            <a:lvl8pPr marL="7346198" indent="0">
              <a:buNone/>
              <a:defRPr sz="2100"/>
            </a:lvl8pPr>
            <a:lvl9pPr marL="8395655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A7E29-65A6-4F4F-80E3-75B6E7CD0378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0608-9B7E-6A42-9E4B-18BAA578A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256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5214" y="10734675"/>
            <a:ext cx="12964478" cy="1267289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35214" y="1370233"/>
            <a:ext cx="12964478" cy="9201150"/>
          </a:xfrm>
        </p:spPr>
        <p:txBody>
          <a:bodyPr/>
          <a:lstStyle>
            <a:lvl1pPr marL="0" indent="0">
              <a:buNone/>
              <a:defRPr sz="7300"/>
            </a:lvl1pPr>
            <a:lvl2pPr marL="1049457" indent="0">
              <a:buNone/>
              <a:defRPr sz="6400"/>
            </a:lvl2pPr>
            <a:lvl3pPr marL="2098914" indent="0">
              <a:buNone/>
              <a:defRPr sz="5500"/>
            </a:lvl3pPr>
            <a:lvl4pPr marL="3148371" indent="0">
              <a:buNone/>
              <a:defRPr sz="4600"/>
            </a:lvl4pPr>
            <a:lvl5pPr marL="4197828" indent="0">
              <a:buNone/>
              <a:defRPr sz="4600"/>
            </a:lvl5pPr>
            <a:lvl6pPr marL="5247284" indent="0">
              <a:buNone/>
              <a:defRPr sz="4600"/>
            </a:lvl6pPr>
            <a:lvl7pPr marL="6296741" indent="0">
              <a:buNone/>
              <a:defRPr sz="4600"/>
            </a:lvl7pPr>
            <a:lvl8pPr marL="7346198" indent="0">
              <a:buNone/>
              <a:defRPr sz="4600"/>
            </a:lvl8pPr>
            <a:lvl9pPr marL="8395655" indent="0">
              <a:buNone/>
              <a:defRPr sz="46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5214" y="12001964"/>
            <a:ext cx="12964478" cy="1799761"/>
          </a:xfrm>
        </p:spPr>
        <p:txBody>
          <a:bodyPr/>
          <a:lstStyle>
            <a:lvl1pPr marL="0" indent="0">
              <a:buNone/>
              <a:defRPr sz="3200"/>
            </a:lvl1pPr>
            <a:lvl2pPr marL="1049457" indent="0">
              <a:buNone/>
              <a:defRPr sz="2800"/>
            </a:lvl2pPr>
            <a:lvl3pPr marL="2098914" indent="0">
              <a:buNone/>
              <a:defRPr sz="2300"/>
            </a:lvl3pPr>
            <a:lvl4pPr marL="3148371" indent="0">
              <a:buNone/>
              <a:defRPr sz="2100"/>
            </a:lvl4pPr>
            <a:lvl5pPr marL="4197828" indent="0">
              <a:buNone/>
              <a:defRPr sz="2100"/>
            </a:lvl5pPr>
            <a:lvl6pPr marL="5247284" indent="0">
              <a:buNone/>
              <a:defRPr sz="2100"/>
            </a:lvl6pPr>
            <a:lvl7pPr marL="6296741" indent="0">
              <a:buNone/>
              <a:defRPr sz="2100"/>
            </a:lvl7pPr>
            <a:lvl8pPr marL="7346198" indent="0">
              <a:buNone/>
              <a:defRPr sz="2100"/>
            </a:lvl8pPr>
            <a:lvl9pPr marL="8395655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A7E29-65A6-4F4F-80E3-75B6E7CD0378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0608-9B7E-6A42-9E4B-18BAA578A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075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80374" y="614121"/>
            <a:ext cx="19446717" cy="2555876"/>
          </a:xfrm>
          <a:prstGeom prst="rect">
            <a:avLst/>
          </a:prstGeom>
        </p:spPr>
        <p:txBody>
          <a:bodyPr vert="horz" lIns="209891" tIns="104946" rIns="209891" bIns="104946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0374" y="3578227"/>
            <a:ext cx="19446717" cy="10120556"/>
          </a:xfrm>
          <a:prstGeom prst="rect">
            <a:avLst/>
          </a:prstGeom>
        </p:spPr>
        <p:txBody>
          <a:bodyPr vert="horz" lIns="209891" tIns="104946" rIns="209891" bIns="104946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080374" y="14213506"/>
            <a:ext cx="5041741" cy="816460"/>
          </a:xfrm>
          <a:prstGeom prst="rect">
            <a:avLst/>
          </a:prstGeom>
        </p:spPr>
        <p:txBody>
          <a:bodyPr vert="horz" lIns="209891" tIns="104946" rIns="209891" bIns="104946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A7E29-65A6-4F4F-80E3-75B6E7CD0378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382551" y="14213506"/>
            <a:ext cx="6842363" cy="816460"/>
          </a:xfrm>
          <a:prstGeom prst="rect">
            <a:avLst/>
          </a:prstGeom>
        </p:spPr>
        <p:txBody>
          <a:bodyPr vert="horz" lIns="209891" tIns="104946" rIns="209891" bIns="104946" rtlCol="0" anchor="ctr"/>
          <a:lstStyle>
            <a:lvl1pPr algn="ct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5485350" y="14213506"/>
            <a:ext cx="5041741" cy="816460"/>
          </a:xfrm>
          <a:prstGeom prst="rect">
            <a:avLst/>
          </a:prstGeom>
        </p:spPr>
        <p:txBody>
          <a:bodyPr vert="horz" lIns="209891" tIns="104946" rIns="209891" bIns="104946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80608-9B7E-6A42-9E4B-18BAA578A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8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9457" rtl="0" eaLnBrk="1" latinLnBrk="0" hangingPunct="1">
        <a:spcBef>
          <a:spcPct val="0"/>
        </a:spcBef>
        <a:buNone/>
        <a:defRPr kumimoji="1" sz="1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87093" indent="-787093" algn="l" defTabSz="1049457" rtl="0" eaLnBrk="1" latinLnBrk="0" hangingPunct="1">
        <a:spcBef>
          <a:spcPct val="20000"/>
        </a:spcBef>
        <a:buFont typeface="Arial"/>
        <a:buChar char="•"/>
        <a:defRPr kumimoji="1"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705367" indent="-655911" algn="l" defTabSz="1049457" rtl="0" eaLnBrk="1" latinLnBrk="0" hangingPunct="1">
        <a:spcBef>
          <a:spcPct val="20000"/>
        </a:spcBef>
        <a:buFont typeface="Arial"/>
        <a:buChar char="–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623642" indent="-524728" algn="l" defTabSz="1049457" rtl="0" eaLnBrk="1" latinLnBrk="0" hangingPunct="1">
        <a:spcBef>
          <a:spcPct val="20000"/>
        </a:spcBef>
        <a:buFont typeface="Arial"/>
        <a:buChar char="•"/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3673099" indent="-524728" algn="l" defTabSz="1049457" rtl="0" eaLnBrk="1" latinLnBrk="0" hangingPunct="1">
        <a:spcBef>
          <a:spcPct val="20000"/>
        </a:spcBef>
        <a:buFont typeface="Arial"/>
        <a:buChar char="–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722556" indent="-524728" algn="l" defTabSz="1049457" rtl="0" eaLnBrk="1" latinLnBrk="0" hangingPunct="1">
        <a:spcBef>
          <a:spcPct val="20000"/>
        </a:spcBef>
        <a:buFont typeface="Arial"/>
        <a:buChar char="»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772013" indent="-524728" algn="l" defTabSz="1049457" rtl="0" eaLnBrk="1" latinLnBrk="0" hangingPunct="1">
        <a:spcBef>
          <a:spcPct val="20000"/>
        </a:spcBef>
        <a:buFont typeface="Arial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6821470" indent="-524728" algn="l" defTabSz="1049457" rtl="0" eaLnBrk="1" latinLnBrk="0" hangingPunct="1">
        <a:spcBef>
          <a:spcPct val="20000"/>
        </a:spcBef>
        <a:buFont typeface="Arial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7870927" indent="-524728" algn="l" defTabSz="1049457" rtl="0" eaLnBrk="1" latinLnBrk="0" hangingPunct="1">
        <a:spcBef>
          <a:spcPct val="20000"/>
        </a:spcBef>
        <a:buFont typeface="Arial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8920383" indent="-524728" algn="l" defTabSz="1049457" rtl="0" eaLnBrk="1" latinLnBrk="0" hangingPunct="1">
        <a:spcBef>
          <a:spcPct val="20000"/>
        </a:spcBef>
        <a:buFont typeface="Arial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9457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49457" algn="l" defTabSz="1049457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98914" algn="l" defTabSz="1049457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148371" algn="l" defTabSz="1049457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97828" algn="l" defTabSz="1049457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247284" algn="l" defTabSz="1049457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296741" algn="l" defTabSz="1049457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346198" algn="l" defTabSz="1049457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395655" algn="l" defTabSz="1049457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"/><Relationship Id="rId3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名称未設定-3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792"/>
            <a:ext cx="21602700" cy="7562088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362355" y="2153996"/>
            <a:ext cx="15259796" cy="3214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0" dirty="0" smtClean="0">
                <a:latin typeface="小塚ゴシック Pro H"/>
                <a:ea typeface="小塚ゴシック Pro H"/>
                <a:cs typeface="小塚ゴシック Pro H"/>
              </a:rPr>
              <a:t>東芝  太郎</a:t>
            </a:r>
            <a:endParaRPr lang="ja-JP" altLang="en-US" sz="20000" dirty="0">
              <a:latin typeface="小塚ゴシック Pro H"/>
              <a:ea typeface="小塚ゴシック Pro H"/>
              <a:cs typeface="小塚ゴシック Pro H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362355" y="9871606"/>
            <a:ext cx="15259796" cy="3214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0" dirty="0" smtClean="0">
                <a:latin typeface="小塚ゴシック Pro H"/>
                <a:ea typeface="小塚ゴシック Pro H"/>
                <a:cs typeface="小塚ゴシック Pro H"/>
              </a:rPr>
              <a:t>東芝  太郎</a:t>
            </a:r>
            <a:endParaRPr lang="ja-JP" altLang="en-US" sz="20000" dirty="0">
              <a:latin typeface="小塚ゴシック Pro H"/>
              <a:ea typeface="小塚ゴシック Pro H"/>
              <a:cs typeface="小塚ゴシック Pro H"/>
            </a:endParaRPr>
          </a:p>
        </p:txBody>
      </p:sp>
      <p:pic>
        <p:nvPicPr>
          <p:cNvPr id="3" name="図 2" descr="2014.12_toshibatec_pop_6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13478"/>
            <a:ext cx="21602700" cy="7562088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6362355" y="9940189"/>
            <a:ext cx="15259796" cy="3214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0" dirty="0" smtClean="0">
                <a:latin typeface="小塚ゴシック Pro H"/>
                <a:ea typeface="小塚ゴシック Pro H"/>
                <a:cs typeface="小塚ゴシック Pro H"/>
              </a:rPr>
              <a:t>東芝  太郎</a:t>
            </a:r>
            <a:endParaRPr lang="ja-JP" altLang="en-US" sz="20000" dirty="0">
              <a:latin typeface="小塚ゴシック Pro H"/>
              <a:ea typeface="小塚ゴシック Pro H"/>
              <a:cs typeface="小塚ゴシック Pro H"/>
            </a:endParaRPr>
          </a:p>
        </p:txBody>
      </p:sp>
    </p:spTree>
    <p:extLst>
      <p:ext uri="{BB962C8B-B14F-4D97-AF65-F5344CB8AC3E}">
        <p14:creationId xmlns:p14="http://schemas.microsoft.com/office/powerpoint/2010/main" val="294303325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2</cp:revision>
  <dcterms:created xsi:type="dcterms:W3CDTF">2014-12-09T10:13:51Z</dcterms:created>
  <dcterms:modified xsi:type="dcterms:W3CDTF">2014-12-10T08:22:04Z</dcterms:modified>
</cp:coreProperties>
</file>