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91813" cy="7559675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363636"/>
    <a:srgbClr val="5C6368"/>
    <a:srgbClr val="B60003"/>
    <a:srgbClr val="9F505E"/>
    <a:srgbClr val="FFFF00"/>
    <a:srgbClr val="99031E"/>
    <a:srgbClr val="871A1F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534" y="210"/>
      </p:cViewPr>
      <p:guideLst>
        <p:guide orient="horz" pos="2381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7" y="2348401"/>
            <a:ext cx="9088041" cy="162043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70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7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76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397528" y="302740"/>
            <a:ext cx="2606130" cy="6450222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79141" y="302740"/>
            <a:ext cx="7640191" cy="6450222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1" y="4857793"/>
            <a:ext cx="9088041" cy="1501436"/>
          </a:xfrm>
        </p:spPr>
        <p:txBody>
          <a:bodyPr anchor="t"/>
          <a:lstStyle>
            <a:lvl1pPr algn="l">
              <a:defRPr sz="2708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1" y="3204114"/>
            <a:ext cx="9088041" cy="1653678"/>
          </a:xfrm>
        </p:spPr>
        <p:txBody>
          <a:bodyPr anchor="b"/>
          <a:lstStyle>
            <a:lvl1pPr marL="0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1pPr>
            <a:lvl2pPr marL="309570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2pPr>
            <a:lvl3pPr marL="619140" indent="0">
              <a:buNone/>
              <a:defRPr sz="1083">
                <a:solidFill>
                  <a:schemeClr val="tx1">
                    <a:tint val="75000"/>
                  </a:schemeClr>
                </a:solidFill>
              </a:defRPr>
            </a:lvl3pPr>
            <a:lvl4pPr marL="92871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4pPr>
            <a:lvl5pPr marL="123828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5pPr>
            <a:lvl6pPr marL="154785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6pPr>
            <a:lvl7pPr marL="185742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7pPr>
            <a:lvl8pPr marL="216699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8pPr>
            <a:lvl9pPr marL="247656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79141" y="1763926"/>
            <a:ext cx="5123160" cy="4989036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880498" y="1763926"/>
            <a:ext cx="5123160" cy="4989036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302738"/>
            <a:ext cx="9622632" cy="125994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1692178"/>
            <a:ext cx="4724074" cy="705219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1" y="2397397"/>
            <a:ext cx="4724074" cy="4355563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3" y="1692178"/>
            <a:ext cx="4725930" cy="705219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3" y="2397397"/>
            <a:ext cx="4725930" cy="4355563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1" y="300987"/>
            <a:ext cx="3517533" cy="1280945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300989"/>
            <a:ext cx="5977020" cy="6451973"/>
          </a:xfrm>
        </p:spPr>
        <p:txBody>
          <a:bodyPr/>
          <a:lstStyle>
            <a:lvl1pPr>
              <a:defRPr sz="2167"/>
            </a:lvl1pPr>
            <a:lvl2pPr>
              <a:defRPr sz="1896"/>
            </a:lvl2pPr>
            <a:lvl3pPr>
              <a:defRPr sz="1625"/>
            </a:lvl3pPr>
            <a:lvl4pPr>
              <a:defRPr sz="1354"/>
            </a:lvl4pPr>
            <a:lvl5pPr>
              <a:defRPr sz="1354"/>
            </a:lvl5pPr>
            <a:lvl6pPr>
              <a:defRPr sz="1354"/>
            </a:lvl6pPr>
            <a:lvl7pPr>
              <a:defRPr sz="1354"/>
            </a:lvl7pPr>
            <a:lvl8pPr>
              <a:defRPr sz="1354"/>
            </a:lvl8pPr>
            <a:lvl9pPr>
              <a:defRPr sz="135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1" y="1581934"/>
            <a:ext cx="3517533" cy="5171028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5291772"/>
            <a:ext cx="6415088" cy="624724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675471"/>
            <a:ext cx="6415088" cy="4535805"/>
          </a:xfrm>
        </p:spPr>
        <p:txBody>
          <a:bodyPr/>
          <a:lstStyle>
            <a:lvl1pPr marL="0" indent="0">
              <a:buNone/>
              <a:defRPr sz="2167"/>
            </a:lvl1pPr>
            <a:lvl2pPr marL="309570" indent="0">
              <a:buNone/>
              <a:defRPr sz="1896"/>
            </a:lvl2pPr>
            <a:lvl3pPr marL="619140" indent="0">
              <a:buNone/>
              <a:defRPr sz="1625"/>
            </a:lvl3pPr>
            <a:lvl4pPr marL="928710" indent="0">
              <a:buNone/>
              <a:defRPr sz="1354"/>
            </a:lvl4pPr>
            <a:lvl5pPr marL="1238280" indent="0">
              <a:buNone/>
              <a:defRPr sz="1354"/>
            </a:lvl5pPr>
            <a:lvl6pPr marL="1547851" indent="0">
              <a:buNone/>
              <a:defRPr sz="1354"/>
            </a:lvl6pPr>
            <a:lvl7pPr marL="1857421" indent="0">
              <a:buNone/>
              <a:defRPr sz="1354"/>
            </a:lvl7pPr>
            <a:lvl8pPr marL="2166991" indent="0">
              <a:buNone/>
              <a:defRPr sz="1354"/>
            </a:lvl8pPr>
            <a:lvl9pPr marL="2476561" indent="0">
              <a:buNone/>
              <a:defRPr sz="13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5916496"/>
            <a:ext cx="6415088" cy="887211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302738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1763926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7006701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7006701"/>
            <a:ext cx="33857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7" y="7006701"/>
            <a:ext cx="2494756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9570" rtl="0" eaLnBrk="1" latinLnBrk="0" hangingPunct="1">
        <a:spcBef>
          <a:spcPct val="0"/>
        </a:spcBef>
        <a:buNone/>
        <a:defRPr kumimoji="1" sz="29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178" indent="-232178" algn="l" defTabSz="309570" rtl="0" eaLnBrk="1" latinLnBrk="0" hangingPunct="1">
        <a:spcBef>
          <a:spcPct val="20000"/>
        </a:spcBef>
        <a:buFont typeface="Arial"/>
        <a:buChar char="•"/>
        <a:defRPr kumimoji="1"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03051" indent="-193481" algn="l" defTabSz="309570" rtl="0" eaLnBrk="1" latinLnBrk="0" hangingPunct="1">
        <a:spcBef>
          <a:spcPct val="20000"/>
        </a:spcBef>
        <a:buFont typeface="Arial"/>
        <a:buChar char="–"/>
        <a:defRPr kumimoji="1"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773925" indent="-154785" algn="l" defTabSz="309570" rtl="0" eaLnBrk="1" latinLnBrk="0" hangingPunct="1">
        <a:spcBef>
          <a:spcPct val="20000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083495" indent="-154785" algn="l" defTabSz="309570" rtl="0" eaLnBrk="1" latinLnBrk="0" hangingPunct="1">
        <a:spcBef>
          <a:spcPct val="20000"/>
        </a:spcBef>
        <a:buFont typeface="Arial"/>
        <a:buChar char="–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4pPr>
      <a:lvl5pPr marL="1393066" indent="-154785" algn="l" defTabSz="309570" rtl="0" eaLnBrk="1" latinLnBrk="0" hangingPunct="1">
        <a:spcBef>
          <a:spcPct val="20000"/>
        </a:spcBef>
        <a:buFont typeface="Arial"/>
        <a:buChar char="»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5pPr>
      <a:lvl6pPr marL="170263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6pPr>
      <a:lvl7pPr marL="201220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7pPr>
      <a:lvl8pPr marL="232177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8pPr>
      <a:lvl9pPr marL="263134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1pPr>
      <a:lvl2pPr marL="30957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2pPr>
      <a:lvl3pPr marL="61914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2871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3828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4785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5742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16699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47656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29" y="160021"/>
            <a:ext cx="2958326" cy="2424291"/>
          </a:xfrm>
          <a:prstGeom prst="rect">
            <a:avLst/>
          </a:prstGeom>
        </p:spPr>
      </p:pic>
      <p:sp>
        <p:nvSpPr>
          <p:cNvPr id="54" name="タイトル 1"/>
          <p:cNvSpPr>
            <a:spLocks noGrp="1"/>
          </p:cNvSpPr>
          <p:nvPr>
            <p:ph type="ctrTitle"/>
          </p:nvPr>
        </p:nvSpPr>
        <p:spPr>
          <a:xfrm>
            <a:off x="3197769" y="300837"/>
            <a:ext cx="6768752" cy="2088232"/>
          </a:xfrm>
        </p:spPr>
        <p:txBody>
          <a:bodyPr>
            <a:noAutofit/>
          </a:bodyPr>
          <a:lstStyle/>
          <a:p>
            <a:pPr algn="r"/>
            <a:r>
              <a:rPr lang="ja-JP" altLang="en-US" sz="8000" b="1" dirty="0" smtClean="0">
                <a:latin typeface="HG丸ｺﾞｼｯｸM-PRO" pitchFamily="50" charset="-128"/>
                <a:ea typeface="HG丸ｺﾞｼｯｸM-PRO" pitchFamily="50" charset="-128"/>
              </a:rPr>
              <a:t>この車両は、</a:t>
            </a:r>
            <a:endParaRPr kumimoji="1" lang="ja-JP" altLang="en-US" sz="10400" b="1" dirty="0"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56" name="タイトル 1"/>
          <p:cNvSpPr txBox="1">
            <a:spLocks/>
          </p:cNvSpPr>
          <p:nvPr/>
        </p:nvSpPr>
        <p:spPr>
          <a:xfrm>
            <a:off x="-1533800" y="1636221"/>
            <a:ext cx="13753528" cy="2292150"/>
          </a:xfrm>
          <a:prstGeom prst="rect">
            <a:avLst/>
          </a:prstGeom>
        </p:spPr>
        <p:txBody>
          <a:bodyPr vert="horz" lIns="147511" tIns="73756" rIns="147511" bIns="73756" rtlCol="0" anchor="ctr">
            <a:noAutofit/>
          </a:bodyPr>
          <a:lstStyle/>
          <a:p>
            <a:pPr marL="0" marR="0" lvl="0" indent="0" algn="ctr" defTabSz="14751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0" b="1" dirty="0" smtClean="0">
                <a:solidFill>
                  <a:srgbClr val="002060"/>
                </a:solidFill>
                <a:latin typeface="HG丸ｺﾞｼｯｸM-PRO" pitchFamily="50" charset="-128"/>
                <a:ea typeface="HG丸ｺﾞｼｯｸM-PRO" pitchFamily="50" charset="-128"/>
                <a:cs typeface="+mj-cs"/>
              </a:rPr>
              <a:t>乗務員</a:t>
            </a:r>
            <a:r>
              <a:rPr lang="ja-JP" altLang="en-US" sz="6000" b="1" dirty="0">
                <a:solidFill>
                  <a:srgbClr val="002060"/>
                </a:solidFill>
                <a:latin typeface="HG丸ｺﾞｼｯｸM-PRO" pitchFamily="50" charset="-128"/>
                <a:ea typeface="HG丸ｺﾞｼｯｸM-PRO" pitchFamily="50" charset="-128"/>
                <a:cs typeface="+mj-cs"/>
              </a:rPr>
              <a:t>　</a:t>
            </a:r>
            <a:r>
              <a:rPr lang="ja-JP" altLang="en-US" sz="7200" b="1" dirty="0" smtClean="0">
                <a:solidFill>
                  <a:srgbClr val="002060"/>
                </a:solidFill>
                <a:latin typeface="HG丸ｺﾞｼｯｸM-PRO" pitchFamily="50" charset="-128"/>
                <a:ea typeface="HG丸ｺﾞｼｯｸM-PRO" pitchFamily="50" charset="-128"/>
                <a:cs typeface="+mj-cs"/>
              </a:rPr>
              <a:t>東芝　太郎</a:t>
            </a:r>
            <a:endParaRPr kumimoji="1" lang="ja-JP" altLang="en-US" sz="7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G丸ｺﾞｼｯｸM-PRO" pitchFamily="50" charset="-128"/>
              <a:ea typeface="HG丸ｺﾞｼｯｸM-PRO" pitchFamily="50" charset="-128"/>
              <a:cs typeface="+mj-cs"/>
            </a:endParaRPr>
          </a:p>
        </p:txBody>
      </p:sp>
      <p:sp>
        <p:nvSpPr>
          <p:cNvPr id="57" name="タイトル 1"/>
          <p:cNvSpPr txBox="1">
            <a:spLocks/>
          </p:cNvSpPr>
          <p:nvPr/>
        </p:nvSpPr>
        <p:spPr>
          <a:xfrm>
            <a:off x="-1919070" y="2904514"/>
            <a:ext cx="14906079" cy="2292150"/>
          </a:xfrm>
          <a:prstGeom prst="rect">
            <a:avLst/>
          </a:prstGeom>
        </p:spPr>
        <p:txBody>
          <a:bodyPr vert="horz" lIns="147511" tIns="73756" rIns="147511" bIns="73756" rtlCol="0" anchor="ctr">
            <a:noAutofit/>
          </a:bodyPr>
          <a:lstStyle/>
          <a:p>
            <a:pPr marL="0" marR="0" lvl="0" indent="0" algn="ctr" defTabSz="14751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90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  <a:cs typeface="+mj-cs"/>
              </a:rPr>
              <a:t>安全運転宣言車</a:t>
            </a:r>
            <a:r>
              <a:rPr lang="ja-JP" altLang="en-US" sz="4600" b="1" dirty="0" smtClean="0">
                <a:latin typeface="HG丸ｺﾞｼｯｸM-PRO" pitchFamily="50" charset="-128"/>
                <a:ea typeface="HG丸ｺﾞｼｯｸM-PRO" pitchFamily="50" charset="-128"/>
                <a:cs typeface="+mj-cs"/>
              </a:rPr>
              <a:t>です。</a:t>
            </a:r>
            <a:endParaRPr kumimoji="1" lang="ja-JP" altLang="en-US" sz="4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HG丸ｺﾞｼｯｸM-PRO" pitchFamily="50" charset="-128"/>
              <a:ea typeface="HG丸ｺﾞｼｯｸM-PRO" pitchFamily="50" charset="-128"/>
              <a:cs typeface="+mj-cs"/>
            </a:endParaRPr>
          </a:p>
        </p:txBody>
      </p:sp>
      <p:sp>
        <p:nvSpPr>
          <p:cNvPr id="59" name="タイトル 1"/>
          <p:cNvSpPr txBox="1">
            <a:spLocks/>
          </p:cNvSpPr>
          <p:nvPr/>
        </p:nvSpPr>
        <p:spPr>
          <a:xfrm>
            <a:off x="3522022" y="5885283"/>
            <a:ext cx="7488832" cy="1440160"/>
          </a:xfrm>
          <a:prstGeom prst="rect">
            <a:avLst/>
          </a:prstGeom>
        </p:spPr>
        <p:txBody>
          <a:bodyPr vert="horz" lIns="147511" tIns="73756" rIns="147511" bIns="73756" rtlCol="0" anchor="ctr">
            <a:noAutofit/>
          </a:bodyPr>
          <a:lstStyle/>
          <a:p>
            <a:pPr marL="0" marR="0" lvl="0" indent="0" defTabSz="14751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4800" b="1" dirty="0" smtClean="0">
                <a:solidFill>
                  <a:srgbClr val="0000FF"/>
                </a:solidFill>
                <a:latin typeface="HGS創英角ｺﾞｼｯｸUB" pitchFamily="50" charset="-128"/>
                <a:ea typeface="HGS創英角ｺﾞｼｯｸUB" pitchFamily="50" charset="-128"/>
                <a:cs typeface="+mj-cs"/>
              </a:rPr>
              <a:t>0120-000-000</a:t>
            </a:r>
            <a:endParaRPr kumimoji="1" lang="ja-JP" alt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HGS創英角ｺﾞｼｯｸUB" pitchFamily="50" charset="-128"/>
              <a:ea typeface="HGS創英角ｺﾞｼｯｸUB" pitchFamily="50" charset="-128"/>
              <a:cs typeface="+mj-cs"/>
            </a:endParaRPr>
          </a:p>
        </p:txBody>
      </p:sp>
      <p:sp>
        <p:nvSpPr>
          <p:cNvPr id="60" name="タイトル 1"/>
          <p:cNvSpPr txBox="1">
            <a:spLocks/>
          </p:cNvSpPr>
          <p:nvPr/>
        </p:nvSpPr>
        <p:spPr>
          <a:xfrm>
            <a:off x="1200343" y="4793687"/>
            <a:ext cx="8849213" cy="1512168"/>
          </a:xfrm>
          <a:prstGeom prst="rect">
            <a:avLst/>
          </a:prstGeom>
        </p:spPr>
        <p:txBody>
          <a:bodyPr vert="horz" lIns="147511" tIns="73756" rIns="147511" bIns="73756" rtlCol="0" anchor="ctr">
            <a:noAutofit/>
          </a:bodyPr>
          <a:lstStyle/>
          <a:p>
            <a:pPr marL="0" marR="0" lvl="0" indent="0" algn="ctr" defTabSz="147511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0" b="1" dirty="0" smtClean="0">
                <a:latin typeface="Microsoft Himalaya" pitchFamily="2" charset="0"/>
                <a:ea typeface="HG丸ｺﾞｼｯｸM-PRO" pitchFamily="50" charset="-128"/>
                <a:cs typeface="Microsoft Himalaya" pitchFamily="2" charset="0"/>
              </a:rPr>
              <a:t>○○運送（株）</a:t>
            </a:r>
            <a:endParaRPr kumimoji="1" lang="ja-JP" altLang="en-US" sz="6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Microsoft Himalaya" pitchFamily="2" charset="0"/>
              <a:ea typeface="HG丸ｺﾞｼｯｸM-PRO" pitchFamily="50" charset="-128"/>
              <a:cs typeface="Microsoft Himalaya" pitchFamily="2" charset="0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448" y="6255916"/>
            <a:ext cx="1260944" cy="761898"/>
          </a:xfrm>
          <a:prstGeom prst="rect">
            <a:avLst/>
          </a:prstGeom>
        </p:spPr>
      </p:pic>
      <p:sp>
        <p:nvSpPr>
          <p:cNvPr id="55" name="角丸四角形 54"/>
          <p:cNvSpPr/>
          <p:nvPr/>
        </p:nvSpPr>
        <p:spPr>
          <a:xfrm>
            <a:off x="203520" y="154927"/>
            <a:ext cx="10285628" cy="7222495"/>
          </a:xfrm>
          <a:prstGeom prst="roundRect">
            <a:avLst>
              <a:gd name="adj" fmla="val 4469"/>
            </a:avLst>
          </a:prstGeom>
          <a:noFill/>
          <a:ln w="635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17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HGS創英角ｺﾞｼｯｸUB</vt:lpstr>
      <vt:lpstr>HG丸ｺﾞｼｯｸM-PRO</vt:lpstr>
      <vt:lpstr>ＭＳ Ｐゴシック</vt:lpstr>
      <vt:lpstr>Arial</vt:lpstr>
      <vt:lpstr>Calibri</vt:lpstr>
      <vt:lpstr>Microsoft Himalaya</vt:lpstr>
      <vt:lpstr>ホワイト</vt:lpstr>
      <vt:lpstr>この車両は、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47</cp:revision>
  <dcterms:created xsi:type="dcterms:W3CDTF">2015-01-14T08:48:15Z</dcterms:created>
  <dcterms:modified xsi:type="dcterms:W3CDTF">2015-10-08T02:12:11Z</dcterms:modified>
</cp:coreProperties>
</file>