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906000" cy="6858000" type="A4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8" d="100"/>
          <a:sy n="138" d="100"/>
        </p:scale>
        <p:origin x="-1904" y="-1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7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5441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763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476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0806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6565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0488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13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113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465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55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154A8-58CB-D247-9826-4B05F2F0EA83}" type="datetimeFigureOut">
              <a:rPr kumimoji="1" lang="ja-JP" altLang="en-US" smtClean="0"/>
              <a:t>14/12/11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F94FA-C2E1-F34A-8970-82D76441CF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74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2014.12_toshibatec_pop_5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36231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A4 210x297 mm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7</cp:revision>
  <dcterms:created xsi:type="dcterms:W3CDTF">2014-12-09T01:39:24Z</dcterms:created>
  <dcterms:modified xsi:type="dcterms:W3CDTF">2014-12-11T04:52:41Z</dcterms:modified>
</cp:coreProperties>
</file>