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15124113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4200" y="-136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4698279"/>
            <a:ext cx="9085342" cy="3241882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8570331"/>
            <a:ext cx="7482047" cy="38650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2293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181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337363"/>
            <a:ext cx="2809479" cy="28455739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337363"/>
            <a:ext cx="8255859" cy="28455739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6665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4646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9718644"/>
            <a:ext cx="9085342" cy="3003817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2" cy="330839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537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7782617"/>
            <a:ext cx="5531741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7782617"/>
            <a:ext cx="5533597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4484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385422"/>
            <a:ext cx="4722671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4796304"/>
            <a:ext cx="4722671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3385422"/>
            <a:ext cx="4724526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4796304"/>
            <a:ext cx="4724526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209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279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0921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8" cy="256269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602165"/>
            <a:ext cx="5975246" cy="1290801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8" cy="10345315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8795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10586879"/>
            <a:ext cx="6413183" cy="124984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11836720"/>
            <a:ext cx="6413183" cy="1774982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2209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528961"/>
            <a:ext cx="9619774" cy="9981215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3EAF3-4207-BB46-A275-87D498945674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14017813"/>
            <a:ext cx="3384735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66855-4A11-8C4F-AF7B-F8508B992B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632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15106487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179141"/>
            <a:ext cx="10452100" cy="40259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400" y="12717745"/>
            <a:ext cx="8597900" cy="19812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0" y="2398579"/>
            <a:ext cx="10172700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06103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2015-03-02T02:16:00Z</dcterms:created>
  <dcterms:modified xsi:type="dcterms:W3CDTF">2015-03-02T02:17:44Z</dcterms:modified>
</cp:coreProperties>
</file>