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7562850"/>
  <p:notesSz cx="6858000" cy="9144000"/>
  <p:defaultTextStyle>
    <a:defPPr>
      <a:defRPr lang="ja-JP"/>
    </a:defPPr>
    <a:lvl1pPr marL="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656" y="56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6"/>
            <a:ext cx="9085342" cy="162111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FF610-F7F2-E54C-BD50-A263928CF7BF}" type="datetimeFigureOut">
              <a:rPr kumimoji="1" lang="ja-JP" altLang="en-US" smtClean="0"/>
              <a:pPr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6B4FF-E6E8-034A-A3AE-6904C7AEEF1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2807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FF610-F7F2-E54C-BD50-A263928CF7BF}" type="datetimeFigureOut">
              <a:rPr kumimoji="1" lang="ja-JP" altLang="en-US" smtClean="0"/>
              <a:pPr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6B4FF-E6E8-034A-A3AE-6904C7AEEF1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8481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FF610-F7F2-E54C-BD50-A263928CF7BF}" type="datetimeFigureOut">
              <a:rPr kumimoji="1" lang="ja-JP" altLang="en-US" smtClean="0"/>
              <a:pPr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6B4FF-E6E8-034A-A3AE-6904C7AEEF1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202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FF610-F7F2-E54C-BD50-A263928CF7BF}" type="datetimeFigureOut">
              <a:rPr kumimoji="1" lang="ja-JP" altLang="en-US" smtClean="0"/>
              <a:pPr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6B4FF-E6E8-034A-A3AE-6904C7AEEF1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5577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FF610-F7F2-E54C-BD50-A263928CF7BF}" type="datetimeFigureOut">
              <a:rPr kumimoji="1" lang="ja-JP" altLang="en-US" smtClean="0"/>
              <a:pPr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6B4FF-E6E8-034A-A3AE-6904C7AEEF1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5507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FF610-F7F2-E54C-BD50-A263928CF7BF}" type="datetimeFigureOut">
              <a:rPr kumimoji="1" lang="ja-JP" altLang="en-US" smtClean="0"/>
              <a:pPr/>
              <a:t>2025/10/2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6B4FF-E6E8-034A-A3AE-6904C7AEEF1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1109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FF610-F7F2-E54C-BD50-A263928CF7BF}" type="datetimeFigureOut">
              <a:rPr kumimoji="1" lang="ja-JP" altLang="en-US" smtClean="0"/>
              <a:pPr/>
              <a:t>2025/10/2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6B4FF-E6E8-034A-A3AE-6904C7AEEF1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4856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FF610-F7F2-E54C-BD50-A263928CF7BF}" type="datetimeFigureOut">
              <a:rPr kumimoji="1" lang="ja-JP" altLang="en-US" smtClean="0"/>
              <a:pPr/>
              <a:t>2025/10/2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6B4FF-E6E8-034A-A3AE-6904C7AEEF1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2924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FF610-F7F2-E54C-BD50-A263928CF7BF}" type="datetimeFigureOut">
              <a:rPr kumimoji="1" lang="ja-JP" altLang="en-US" smtClean="0"/>
              <a:pPr/>
              <a:t>2025/10/2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6B4FF-E6E8-034A-A3AE-6904C7AEEF1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626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301113"/>
            <a:ext cx="3516488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301114"/>
            <a:ext cx="5975246" cy="645468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1582597"/>
            <a:ext cx="3516488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FF610-F7F2-E54C-BD50-A263928CF7BF}" type="datetimeFigureOut">
              <a:rPr kumimoji="1" lang="ja-JP" altLang="en-US" smtClean="0"/>
              <a:pPr/>
              <a:t>2025/10/2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6B4FF-E6E8-034A-A3AE-6904C7AEEF1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5711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FF610-F7F2-E54C-BD50-A263928CF7BF}" type="datetimeFigureOut">
              <a:rPr kumimoji="1" lang="ja-JP" altLang="en-US" smtClean="0"/>
              <a:pPr/>
              <a:t>2025/10/2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6B4FF-E6E8-034A-A3AE-6904C7AEEF1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2657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764666"/>
            <a:ext cx="9619774" cy="4991131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FF610-F7F2-E54C-BD50-A263928CF7BF}" type="datetimeFigureOut">
              <a:rPr kumimoji="1" lang="ja-JP" altLang="en-US" smtClean="0"/>
              <a:pPr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6B4FF-E6E8-034A-A3AE-6904C7AEEF1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9330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21437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77" indent="-391077" algn="l" defTabSz="521437" rtl="0" eaLnBrk="1" latinLnBrk="0" hangingPunct="1">
        <a:spcBef>
          <a:spcPct val="20000"/>
        </a:spcBef>
        <a:buFont typeface="Arial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7555131"/>
          </a:xfrm>
          <a:prstGeom prst="rect">
            <a:avLst/>
          </a:prstGeom>
        </p:spPr>
      </p:pic>
      <p:pic>
        <p:nvPicPr>
          <p:cNvPr id="5" name="図 4" descr="2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236675"/>
            <a:ext cx="9939528" cy="150418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1700" y="1620513"/>
            <a:ext cx="3784600" cy="6604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6700" y="1790083"/>
            <a:ext cx="2527300" cy="3048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3328" y="2920909"/>
            <a:ext cx="4254500" cy="4254500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6343751" y="3842629"/>
            <a:ext cx="461314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6200" dirty="0"/>
              <a:t>0</a:t>
            </a:r>
            <a:r>
              <a:rPr lang="ja-JP" altLang="en-US" sz="6200" dirty="0"/>
              <a:t>月</a:t>
            </a:r>
            <a:r>
              <a:rPr lang="en-US" altLang="ja-JP" sz="6200" dirty="0"/>
              <a:t>00</a:t>
            </a:r>
            <a:r>
              <a:rPr lang="ja-JP" altLang="en-US" sz="6200" dirty="0"/>
              <a:t>日</a:t>
            </a:r>
            <a:r>
              <a:rPr lang="en-US" altLang="ja-JP" sz="6200" dirty="0"/>
              <a:t>〜</a:t>
            </a:r>
          </a:p>
          <a:p>
            <a:r>
              <a:rPr lang="ja-JP" altLang="en-US" sz="6200" dirty="0"/>
              <a:t>　</a:t>
            </a:r>
            <a:r>
              <a:rPr lang="en-US" altLang="ja-JP" sz="6200" dirty="0"/>
              <a:t>0</a:t>
            </a:r>
            <a:r>
              <a:rPr lang="ja-JP" altLang="en-US" sz="6200" dirty="0"/>
              <a:t>月</a:t>
            </a:r>
            <a:r>
              <a:rPr lang="en-US" altLang="ja-JP" sz="6200" dirty="0"/>
              <a:t>00</a:t>
            </a:r>
            <a:r>
              <a:rPr lang="ja-JP" altLang="en-US" sz="6200" dirty="0"/>
              <a:t>日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7319372" y="5958368"/>
            <a:ext cx="186406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500" dirty="0"/>
              <a:t>とうしば家具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7264834" y="6356670"/>
            <a:ext cx="195739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Toshiba </a:t>
            </a:r>
            <a:r>
              <a:rPr lang="en-US" altLang="ja-JP" dirty="0" err="1"/>
              <a:t>funiture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22726831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BD7B4949519AEA45B66B05EE1D7EF342" ma:contentTypeVersion="11" ma:contentTypeDescription="新しいドキュメントを作成します。" ma:contentTypeScope="" ma:versionID="c3f5211f4087e108409744cd39f060b4">
  <xsd:schema xmlns:xsd="http://www.w3.org/2001/XMLSchema" xmlns:xs="http://www.w3.org/2001/XMLSchema" xmlns:p="http://schemas.microsoft.com/office/2006/metadata/properties" xmlns:ns2="5e8a82cc-08d8-48d0-9e8e-71aeadf1e6de" xmlns:ns3="853a697b-f5a8-460d-9af5-c48658f6459b" targetNamespace="http://schemas.microsoft.com/office/2006/metadata/properties" ma:root="true" ma:fieldsID="626e2d31aacdcec35783f13069e2f013" ns2:_="" ns3:_="">
    <xsd:import namespace="5e8a82cc-08d8-48d0-9e8e-71aeadf1e6de"/>
    <xsd:import namespace="853a697b-f5a8-460d-9af5-c48658f645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8a82cc-08d8-48d0-9e8e-71aeadf1e6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6ad33ed4-6483-4797-8d50-6b93ecde42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a697b-f5a8-460d-9af5-c48658f6459b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7254c0aa-d71c-417e-8d8f-83a3444cec9b}" ma:internalName="TaxCatchAll" ma:showField="CatchAllData" ma:web="853a697b-f5a8-460d-9af5-c48658f645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8a82cc-08d8-48d0-9e8e-71aeadf1e6de">
      <Terms xmlns="http://schemas.microsoft.com/office/infopath/2007/PartnerControls"/>
    </lcf76f155ced4ddcb4097134ff3c332f>
    <TaxCatchAll xmlns="853a697b-f5a8-460d-9af5-c48658f6459b" xsi:nil="true"/>
  </documentManagement>
</p:properties>
</file>

<file path=customXml/itemProps1.xml><?xml version="1.0" encoding="utf-8"?>
<ds:datastoreItem xmlns:ds="http://schemas.openxmlformats.org/officeDocument/2006/customXml" ds:itemID="{78735AC6-57D7-4B5D-8989-9D89CFD50428}"/>
</file>

<file path=customXml/itemProps2.xml><?xml version="1.0" encoding="utf-8"?>
<ds:datastoreItem xmlns:ds="http://schemas.openxmlformats.org/officeDocument/2006/customXml" ds:itemID="{9A0AB927-559C-4E7A-87A8-5A846E353EBA}"/>
</file>

<file path=customXml/itemProps3.xml><?xml version="1.0" encoding="utf-8"?>
<ds:datastoreItem xmlns:ds="http://schemas.openxmlformats.org/officeDocument/2006/customXml" ds:itemID="{70275AE2-710A-456C-B46A-F8ECF1CC64DC}"/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Arial</vt:lpstr>
      <vt:lpstr>Calibri</vt:lpstr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sugimura yuki(杉村 有希 TEC □ＲＳ本□ＲＳＳＳ□エリア・ＢＰ推進)</cp:lastModifiedBy>
  <cp:revision>3</cp:revision>
  <dcterms:created xsi:type="dcterms:W3CDTF">2015-03-02T05:17:45Z</dcterms:created>
  <dcterms:modified xsi:type="dcterms:W3CDTF">2025-10-02T05:14:58Z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0x010100BD7B4949519AEA45B66B05EE1D7EF342</vt:lpwstr>
  </property>
</Properties>
</file>