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59675" cy="10691813"/>
  <p:notesSz cx="6858000" cy="9144000"/>
  <p:defaultTextStyle>
    <a:defPPr>
      <a:defRPr lang="ja-JP"/>
    </a:defPPr>
    <a:lvl1pPr marL="0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1pPr>
    <a:lvl2pPr marL="438912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2pPr>
    <a:lvl3pPr marL="877824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3pPr>
    <a:lvl4pPr marL="1316736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4pPr>
    <a:lvl5pPr marL="1755648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5pPr>
    <a:lvl6pPr marL="2194560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6pPr>
    <a:lvl7pPr marL="2633472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7pPr>
    <a:lvl8pPr marL="3072384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8pPr>
    <a:lvl9pPr marL="3511296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6368"/>
    <a:srgbClr val="102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6" d="100"/>
          <a:sy n="56" d="100"/>
        </p:scale>
        <p:origin x="1482" y="84"/>
      </p:cViewPr>
      <p:guideLst>
        <p:guide orient="horz" pos="3368"/>
        <p:guide pos="23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6976" y="3321394"/>
            <a:ext cx="6425724" cy="2291810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3951" y="6058695"/>
            <a:ext cx="5291773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37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756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13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51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89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26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64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025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2015/6/9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821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2015/6/9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4659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937495" y="428172"/>
            <a:ext cx="1842671" cy="9122690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09483" y="428172"/>
            <a:ext cx="5402018" cy="9122690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2015/6/9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2015/6/9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182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163" y="6870483"/>
            <a:ext cx="6425724" cy="2123513"/>
          </a:xfrm>
        </p:spPr>
        <p:txBody>
          <a:bodyPr anchor="t"/>
          <a:lstStyle>
            <a:lvl1pPr algn="l">
              <a:defRPr sz="383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163" y="4531648"/>
            <a:ext cx="6425724" cy="2338833"/>
          </a:xfrm>
        </p:spPr>
        <p:txBody>
          <a:bodyPr anchor="b"/>
          <a:lstStyle>
            <a:lvl1pPr marL="0" indent="0">
              <a:buNone/>
              <a:defRPr sz="1915">
                <a:solidFill>
                  <a:schemeClr val="tx1">
                    <a:tint val="75000"/>
                  </a:schemeClr>
                </a:solidFill>
              </a:defRPr>
            </a:lvl1pPr>
            <a:lvl2pPr marL="437815" indent="0">
              <a:buNone/>
              <a:defRPr sz="1724">
                <a:solidFill>
                  <a:schemeClr val="tx1">
                    <a:tint val="75000"/>
                  </a:schemeClr>
                </a:solidFill>
              </a:defRPr>
            </a:lvl2pPr>
            <a:lvl3pPr marL="875629" indent="0">
              <a:buNone/>
              <a:defRPr sz="1532">
                <a:solidFill>
                  <a:schemeClr val="tx1">
                    <a:tint val="75000"/>
                  </a:schemeClr>
                </a:solidFill>
              </a:defRPr>
            </a:lvl3pPr>
            <a:lvl4pPr marL="1313444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4pPr>
            <a:lvl5pPr marL="1751259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5pPr>
            <a:lvl6pPr marL="2189074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6pPr>
            <a:lvl7pPr marL="2626888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7pPr>
            <a:lvl8pPr marL="3064703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8pPr>
            <a:lvl9pPr marL="3502518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2015/6/9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441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09483" y="2494759"/>
            <a:ext cx="3622344" cy="7056102"/>
          </a:xfrm>
        </p:spPr>
        <p:txBody>
          <a:bodyPr/>
          <a:lstStyle>
            <a:lvl1pPr>
              <a:defRPr sz="2681"/>
            </a:lvl1pPr>
            <a:lvl2pPr>
              <a:defRPr sz="2298"/>
            </a:lvl2pPr>
            <a:lvl3pPr>
              <a:defRPr sz="1915"/>
            </a:lvl3pPr>
            <a:lvl4pPr>
              <a:defRPr sz="1724"/>
            </a:lvl4pPr>
            <a:lvl5pPr>
              <a:defRPr sz="1724"/>
            </a:lvl5pPr>
            <a:lvl6pPr>
              <a:defRPr sz="1724"/>
            </a:lvl6pPr>
            <a:lvl7pPr>
              <a:defRPr sz="1724"/>
            </a:lvl7pPr>
            <a:lvl8pPr>
              <a:defRPr sz="1724"/>
            </a:lvl8pPr>
            <a:lvl9pPr>
              <a:defRPr sz="172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157822" y="2494759"/>
            <a:ext cx="3622344" cy="7056102"/>
          </a:xfrm>
        </p:spPr>
        <p:txBody>
          <a:bodyPr/>
          <a:lstStyle>
            <a:lvl1pPr>
              <a:defRPr sz="2681"/>
            </a:lvl1pPr>
            <a:lvl2pPr>
              <a:defRPr sz="2298"/>
            </a:lvl2pPr>
            <a:lvl3pPr>
              <a:defRPr sz="1915"/>
            </a:lvl3pPr>
            <a:lvl4pPr>
              <a:defRPr sz="1724"/>
            </a:lvl4pPr>
            <a:lvl5pPr>
              <a:defRPr sz="1724"/>
            </a:lvl5pPr>
            <a:lvl6pPr>
              <a:defRPr sz="1724"/>
            </a:lvl6pPr>
            <a:lvl7pPr>
              <a:defRPr sz="1724"/>
            </a:lvl7pPr>
            <a:lvl8pPr>
              <a:defRPr sz="1724"/>
            </a:lvl8pPr>
            <a:lvl9pPr>
              <a:defRPr sz="172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2015/6/9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3282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984" y="428169"/>
            <a:ext cx="6803708" cy="178196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7984" y="2393284"/>
            <a:ext cx="3340169" cy="997407"/>
          </a:xfrm>
        </p:spPr>
        <p:txBody>
          <a:bodyPr anchor="b"/>
          <a:lstStyle>
            <a:lvl1pPr marL="0" indent="0">
              <a:buNone/>
              <a:defRPr sz="2298" b="1"/>
            </a:lvl1pPr>
            <a:lvl2pPr marL="437815" indent="0">
              <a:buNone/>
              <a:defRPr sz="1915" b="1"/>
            </a:lvl2pPr>
            <a:lvl3pPr marL="875629" indent="0">
              <a:buNone/>
              <a:defRPr sz="1724" b="1"/>
            </a:lvl3pPr>
            <a:lvl4pPr marL="1313444" indent="0">
              <a:buNone/>
              <a:defRPr sz="1532" b="1"/>
            </a:lvl4pPr>
            <a:lvl5pPr marL="1751259" indent="0">
              <a:buNone/>
              <a:defRPr sz="1532" b="1"/>
            </a:lvl5pPr>
            <a:lvl6pPr marL="2189074" indent="0">
              <a:buNone/>
              <a:defRPr sz="1532" b="1"/>
            </a:lvl6pPr>
            <a:lvl7pPr marL="2626888" indent="0">
              <a:buNone/>
              <a:defRPr sz="1532" b="1"/>
            </a:lvl7pPr>
            <a:lvl8pPr marL="3064703" indent="0">
              <a:buNone/>
              <a:defRPr sz="1532" b="1"/>
            </a:lvl8pPr>
            <a:lvl9pPr marL="3502518" indent="0">
              <a:buNone/>
              <a:defRPr sz="1532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7984" y="3390691"/>
            <a:ext cx="3340169" cy="6160168"/>
          </a:xfrm>
        </p:spPr>
        <p:txBody>
          <a:bodyPr/>
          <a:lstStyle>
            <a:lvl1pPr>
              <a:defRPr sz="2298"/>
            </a:lvl1pPr>
            <a:lvl2pPr>
              <a:defRPr sz="1915"/>
            </a:lvl2pPr>
            <a:lvl3pPr>
              <a:defRPr sz="1724"/>
            </a:lvl3pPr>
            <a:lvl4pPr>
              <a:defRPr sz="1532"/>
            </a:lvl4pPr>
            <a:lvl5pPr>
              <a:defRPr sz="1532"/>
            </a:lvl5pPr>
            <a:lvl6pPr>
              <a:defRPr sz="1532"/>
            </a:lvl6pPr>
            <a:lvl7pPr>
              <a:defRPr sz="1532"/>
            </a:lvl7pPr>
            <a:lvl8pPr>
              <a:defRPr sz="1532"/>
            </a:lvl8pPr>
            <a:lvl9pPr>
              <a:defRPr sz="153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0210" y="2393284"/>
            <a:ext cx="3341482" cy="997407"/>
          </a:xfrm>
        </p:spPr>
        <p:txBody>
          <a:bodyPr anchor="b"/>
          <a:lstStyle>
            <a:lvl1pPr marL="0" indent="0">
              <a:buNone/>
              <a:defRPr sz="2298" b="1"/>
            </a:lvl1pPr>
            <a:lvl2pPr marL="437815" indent="0">
              <a:buNone/>
              <a:defRPr sz="1915" b="1"/>
            </a:lvl2pPr>
            <a:lvl3pPr marL="875629" indent="0">
              <a:buNone/>
              <a:defRPr sz="1724" b="1"/>
            </a:lvl3pPr>
            <a:lvl4pPr marL="1313444" indent="0">
              <a:buNone/>
              <a:defRPr sz="1532" b="1"/>
            </a:lvl4pPr>
            <a:lvl5pPr marL="1751259" indent="0">
              <a:buNone/>
              <a:defRPr sz="1532" b="1"/>
            </a:lvl5pPr>
            <a:lvl6pPr marL="2189074" indent="0">
              <a:buNone/>
              <a:defRPr sz="1532" b="1"/>
            </a:lvl6pPr>
            <a:lvl7pPr marL="2626888" indent="0">
              <a:buNone/>
              <a:defRPr sz="1532" b="1"/>
            </a:lvl7pPr>
            <a:lvl8pPr marL="3064703" indent="0">
              <a:buNone/>
              <a:defRPr sz="1532" b="1"/>
            </a:lvl8pPr>
            <a:lvl9pPr marL="3502518" indent="0">
              <a:buNone/>
              <a:defRPr sz="1532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0210" y="3390691"/>
            <a:ext cx="3341482" cy="6160168"/>
          </a:xfrm>
        </p:spPr>
        <p:txBody>
          <a:bodyPr/>
          <a:lstStyle>
            <a:lvl1pPr>
              <a:defRPr sz="2298"/>
            </a:lvl1pPr>
            <a:lvl2pPr>
              <a:defRPr sz="1915"/>
            </a:lvl2pPr>
            <a:lvl3pPr>
              <a:defRPr sz="1724"/>
            </a:lvl3pPr>
            <a:lvl4pPr>
              <a:defRPr sz="1532"/>
            </a:lvl4pPr>
            <a:lvl5pPr>
              <a:defRPr sz="1532"/>
            </a:lvl5pPr>
            <a:lvl6pPr>
              <a:defRPr sz="1532"/>
            </a:lvl6pPr>
            <a:lvl7pPr>
              <a:defRPr sz="1532"/>
            </a:lvl7pPr>
            <a:lvl8pPr>
              <a:defRPr sz="1532"/>
            </a:lvl8pPr>
            <a:lvl9pPr>
              <a:defRPr sz="153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2015/6/9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0948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2015/6/9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12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2015/6/9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994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984" y="425693"/>
            <a:ext cx="2487081" cy="1811668"/>
          </a:xfrm>
        </p:spPr>
        <p:txBody>
          <a:bodyPr anchor="b"/>
          <a:lstStyle>
            <a:lvl1pPr algn="l">
              <a:defRPr sz="1915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5624" y="425695"/>
            <a:ext cx="4226068" cy="9125167"/>
          </a:xfrm>
        </p:spPr>
        <p:txBody>
          <a:bodyPr/>
          <a:lstStyle>
            <a:lvl1pPr>
              <a:defRPr sz="3064"/>
            </a:lvl1pPr>
            <a:lvl2pPr>
              <a:defRPr sz="2681"/>
            </a:lvl2pPr>
            <a:lvl3pPr>
              <a:defRPr sz="2298"/>
            </a:lvl3pPr>
            <a:lvl4pPr>
              <a:defRPr sz="1915"/>
            </a:lvl4pPr>
            <a:lvl5pPr>
              <a:defRPr sz="1915"/>
            </a:lvl5pPr>
            <a:lvl6pPr>
              <a:defRPr sz="1915"/>
            </a:lvl6pPr>
            <a:lvl7pPr>
              <a:defRPr sz="1915"/>
            </a:lvl7pPr>
            <a:lvl8pPr>
              <a:defRPr sz="1915"/>
            </a:lvl8pPr>
            <a:lvl9pPr>
              <a:defRPr sz="1915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7984" y="2237363"/>
            <a:ext cx="2487081" cy="7313498"/>
          </a:xfrm>
        </p:spPr>
        <p:txBody>
          <a:bodyPr/>
          <a:lstStyle>
            <a:lvl1pPr marL="0" indent="0">
              <a:buNone/>
              <a:defRPr sz="1341"/>
            </a:lvl1pPr>
            <a:lvl2pPr marL="437815" indent="0">
              <a:buNone/>
              <a:defRPr sz="1149"/>
            </a:lvl2pPr>
            <a:lvl3pPr marL="875629" indent="0">
              <a:buNone/>
              <a:defRPr sz="958"/>
            </a:lvl3pPr>
            <a:lvl4pPr marL="1313444" indent="0">
              <a:buNone/>
              <a:defRPr sz="862"/>
            </a:lvl4pPr>
            <a:lvl5pPr marL="1751259" indent="0">
              <a:buNone/>
              <a:defRPr sz="862"/>
            </a:lvl5pPr>
            <a:lvl6pPr marL="2189074" indent="0">
              <a:buNone/>
              <a:defRPr sz="862"/>
            </a:lvl6pPr>
            <a:lvl7pPr marL="2626888" indent="0">
              <a:buNone/>
              <a:defRPr sz="862"/>
            </a:lvl7pPr>
            <a:lvl8pPr marL="3064703" indent="0">
              <a:buNone/>
              <a:defRPr sz="862"/>
            </a:lvl8pPr>
            <a:lvl9pPr marL="3502518" indent="0">
              <a:buNone/>
              <a:defRPr sz="86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2015/6/9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674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1749" y="7484269"/>
            <a:ext cx="4535805" cy="883561"/>
          </a:xfrm>
        </p:spPr>
        <p:txBody>
          <a:bodyPr anchor="b"/>
          <a:lstStyle>
            <a:lvl1pPr algn="l">
              <a:defRPr sz="1915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1749" y="955333"/>
            <a:ext cx="4535805" cy="6415088"/>
          </a:xfrm>
        </p:spPr>
        <p:txBody>
          <a:bodyPr/>
          <a:lstStyle>
            <a:lvl1pPr marL="0" indent="0">
              <a:buNone/>
              <a:defRPr sz="3064"/>
            </a:lvl1pPr>
            <a:lvl2pPr marL="437815" indent="0">
              <a:buNone/>
              <a:defRPr sz="2681"/>
            </a:lvl2pPr>
            <a:lvl3pPr marL="875629" indent="0">
              <a:buNone/>
              <a:defRPr sz="2298"/>
            </a:lvl3pPr>
            <a:lvl4pPr marL="1313444" indent="0">
              <a:buNone/>
              <a:defRPr sz="1915"/>
            </a:lvl4pPr>
            <a:lvl5pPr marL="1751259" indent="0">
              <a:buNone/>
              <a:defRPr sz="1915"/>
            </a:lvl5pPr>
            <a:lvl6pPr marL="2189074" indent="0">
              <a:buNone/>
              <a:defRPr sz="1915"/>
            </a:lvl6pPr>
            <a:lvl7pPr marL="2626888" indent="0">
              <a:buNone/>
              <a:defRPr sz="1915"/>
            </a:lvl7pPr>
            <a:lvl8pPr marL="3064703" indent="0">
              <a:buNone/>
              <a:defRPr sz="1915"/>
            </a:lvl8pPr>
            <a:lvl9pPr marL="3502518" indent="0">
              <a:buNone/>
              <a:defRPr sz="1915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1749" y="8367830"/>
            <a:ext cx="4535805" cy="1254802"/>
          </a:xfrm>
        </p:spPr>
        <p:txBody>
          <a:bodyPr/>
          <a:lstStyle>
            <a:lvl1pPr marL="0" indent="0">
              <a:buNone/>
              <a:defRPr sz="1341"/>
            </a:lvl1pPr>
            <a:lvl2pPr marL="437815" indent="0">
              <a:buNone/>
              <a:defRPr sz="1149"/>
            </a:lvl2pPr>
            <a:lvl3pPr marL="875629" indent="0">
              <a:buNone/>
              <a:defRPr sz="958"/>
            </a:lvl3pPr>
            <a:lvl4pPr marL="1313444" indent="0">
              <a:buNone/>
              <a:defRPr sz="862"/>
            </a:lvl4pPr>
            <a:lvl5pPr marL="1751259" indent="0">
              <a:buNone/>
              <a:defRPr sz="862"/>
            </a:lvl5pPr>
            <a:lvl6pPr marL="2189074" indent="0">
              <a:buNone/>
              <a:defRPr sz="862"/>
            </a:lvl6pPr>
            <a:lvl7pPr marL="2626888" indent="0">
              <a:buNone/>
              <a:defRPr sz="862"/>
            </a:lvl7pPr>
            <a:lvl8pPr marL="3064703" indent="0">
              <a:buNone/>
              <a:defRPr sz="862"/>
            </a:lvl8pPr>
            <a:lvl9pPr marL="3502518" indent="0">
              <a:buNone/>
              <a:defRPr sz="86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2015/6/9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83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7984" y="428169"/>
            <a:ext cx="6803708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7984" y="2494759"/>
            <a:ext cx="6803708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7984" y="9909730"/>
            <a:ext cx="17639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A0F4A-BFDF-ED40-8F65-0A09A886E3B5}" type="datetimeFigureOut">
              <a:rPr kumimoji="1" lang="ja-JP" altLang="en-US" smtClean="0"/>
              <a:t>2015/6/9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2889" y="9909730"/>
            <a:ext cx="239389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17768" y="9909730"/>
            <a:ext cx="17639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67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7815" rtl="0" eaLnBrk="1" latinLnBrk="0" hangingPunct="1">
        <a:spcBef>
          <a:spcPct val="0"/>
        </a:spcBef>
        <a:buNone/>
        <a:defRPr kumimoji="1" sz="42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8361" indent="-328361" algn="l" defTabSz="437815" rtl="0" eaLnBrk="1" latinLnBrk="0" hangingPunct="1">
        <a:spcBef>
          <a:spcPct val="20000"/>
        </a:spcBef>
        <a:buFont typeface="Arial"/>
        <a:buChar char="•"/>
        <a:defRPr kumimoji="1" sz="3064" kern="1200">
          <a:solidFill>
            <a:schemeClr val="tx1"/>
          </a:solidFill>
          <a:latin typeface="+mn-lt"/>
          <a:ea typeface="+mn-ea"/>
          <a:cs typeface="+mn-cs"/>
        </a:defRPr>
      </a:lvl1pPr>
      <a:lvl2pPr marL="711449" indent="-273634" algn="l" defTabSz="437815" rtl="0" eaLnBrk="1" latinLnBrk="0" hangingPunct="1">
        <a:spcBef>
          <a:spcPct val="20000"/>
        </a:spcBef>
        <a:buFont typeface="Arial"/>
        <a:buChar char="–"/>
        <a:defRPr kumimoji="1" sz="2681" kern="1200">
          <a:solidFill>
            <a:schemeClr val="tx1"/>
          </a:solidFill>
          <a:latin typeface="+mn-lt"/>
          <a:ea typeface="+mn-ea"/>
          <a:cs typeface="+mn-cs"/>
        </a:defRPr>
      </a:lvl2pPr>
      <a:lvl3pPr marL="1094537" indent="-218907" algn="l" defTabSz="437815" rtl="0" eaLnBrk="1" latinLnBrk="0" hangingPunct="1">
        <a:spcBef>
          <a:spcPct val="20000"/>
        </a:spcBef>
        <a:buFont typeface="Arial"/>
        <a:buChar char="•"/>
        <a:defRPr kumimoji="1" sz="2298" kern="1200">
          <a:solidFill>
            <a:schemeClr val="tx1"/>
          </a:solidFill>
          <a:latin typeface="+mn-lt"/>
          <a:ea typeface="+mn-ea"/>
          <a:cs typeface="+mn-cs"/>
        </a:defRPr>
      </a:lvl3pPr>
      <a:lvl4pPr marL="1532352" indent="-218907" algn="l" defTabSz="437815" rtl="0" eaLnBrk="1" latinLnBrk="0" hangingPunct="1">
        <a:spcBef>
          <a:spcPct val="20000"/>
        </a:spcBef>
        <a:buFont typeface="Arial"/>
        <a:buChar char="–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4pPr>
      <a:lvl5pPr marL="1970166" indent="-218907" algn="l" defTabSz="437815" rtl="0" eaLnBrk="1" latinLnBrk="0" hangingPunct="1">
        <a:spcBef>
          <a:spcPct val="20000"/>
        </a:spcBef>
        <a:buFont typeface="Arial"/>
        <a:buChar char="»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5pPr>
      <a:lvl6pPr marL="2407981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6pPr>
      <a:lvl7pPr marL="2845796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7pPr>
      <a:lvl8pPr marL="3283610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8pPr>
      <a:lvl9pPr marL="3721425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1pPr>
      <a:lvl2pPr marL="437815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2pPr>
      <a:lvl3pPr marL="875629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3pPr>
      <a:lvl4pPr marL="1313444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4pPr>
      <a:lvl5pPr marL="1751259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5pPr>
      <a:lvl6pPr marL="2189074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6pPr>
      <a:lvl7pPr marL="2626888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7pPr>
      <a:lvl8pPr marL="3064703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8pPr>
      <a:lvl9pPr marL="3502518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97"/>
            <a:ext cx="7559675" cy="10680619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 rot="21080891">
            <a:off x="-310884" y="1242359"/>
            <a:ext cx="8020296" cy="18425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700" b="1" dirty="0">
                <a:solidFill>
                  <a:srgbClr val="5C63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CAMPAIGN</a:t>
            </a:r>
            <a:endParaRPr lang="ja-JP" altLang="en-US" sz="10700" b="1" dirty="0">
              <a:solidFill>
                <a:srgbClr val="5C636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835128" y="3383180"/>
            <a:ext cx="1286120" cy="39678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5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期　間</a:t>
            </a:r>
          </a:p>
        </p:txBody>
      </p:sp>
      <p:sp>
        <p:nvSpPr>
          <p:cNvPr id="16" name="正方形/長方形 15"/>
          <p:cNvSpPr/>
          <p:nvPr/>
        </p:nvSpPr>
        <p:spPr>
          <a:xfrm>
            <a:off x="-196928" y="3693927"/>
            <a:ext cx="1696582" cy="92126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4884" b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6.25</a:t>
            </a:r>
            <a:endParaRPr lang="ja-JP" altLang="en-US" sz="4884" b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1357538" y="3687439"/>
            <a:ext cx="1696582" cy="92126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4884" b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7.2</a:t>
            </a:r>
            <a:endParaRPr lang="ja-JP" altLang="en-US" sz="4884" b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47813" y="4816814"/>
            <a:ext cx="3388603" cy="10991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期間中に</a:t>
            </a:r>
            <a:r>
              <a:rPr lang="en-US" altLang="ja-JP" sz="1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5,000</a:t>
            </a:r>
            <a:r>
              <a:rPr lang="ja-JP" altLang="en-US" sz="1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円以上</a:t>
            </a:r>
          </a:p>
          <a:p>
            <a:r>
              <a:rPr lang="ja-JP" altLang="en-US" sz="1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購入すると、</a:t>
            </a:r>
            <a:r>
              <a:rPr lang="ja-JP" altLang="en-US" sz="1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もれなく</a:t>
            </a:r>
            <a:endParaRPr lang="en-US" altLang="ja-JP" sz="19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ja-JP" altLang="en-US" sz="1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オリジナルクリアファイル</a:t>
            </a:r>
            <a:r>
              <a:rPr lang="ja-JP" altLang="en-US" sz="1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を</a:t>
            </a:r>
          </a:p>
          <a:p>
            <a:r>
              <a:rPr lang="ja-JP" altLang="en-US" sz="1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プレゼント！</a:t>
            </a:r>
          </a:p>
        </p:txBody>
      </p:sp>
      <p:sp>
        <p:nvSpPr>
          <p:cNvPr id="14" name="正方形/長方形 13"/>
          <p:cNvSpPr/>
          <p:nvPr/>
        </p:nvSpPr>
        <p:spPr>
          <a:xfrm rot="21086456">
            <a:off x="-279924" y="909590"/>
            <a:ext cx="3505997" cy="92126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900" dirty="0" smtClean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rPr>
              <a:t>キャンペーン</a:t>
            </a:r>
            <a:endParaRPr lang="ja-JP" altLang="en-US" sz="3900" dirty="0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grpSp>
        <p:nvGrpSpPr>
          <p:cNvPr id="4" name="グループ化 3"/>
          <p:cNvGrpSpPr/>
          <p:nvPr/>
        </p:nvGrpSpPr>
        <p:grpSpPr>
          <a:xfrm>
            <a:off x="1128040" y="4034706"/>
            <a:ext cx="399062" cy="458352"/>
            <a:chOff x="842945" y="4570539"/>
            <a:chExt cx="399062" cy="458352"/>
          </a:xfrm>
        </p:grpSpPr>
        <p:sp>
          <p:nvSpPr>
            <p:cNvPr id="3" name="円/楕円 2"/>
            <p:cNvSpPr/>
            <p:nvPr/>
          </p:nvSpPr>
          <p:spPr>
            <a:xfrm>
              <a:off x="917142" y="4689475"/>
              <a:ext cx="239530" cy="23953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正方形/長方形 20"/>
            <p:cNvSpPr/>
            <p:nvPr/>
          </p:nvSpPr>
          <p:spPr>
            <a:xfrm>
              <a:off x="842945" y="4570539"/>
              <a:ext cx="399062" cy="458352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245" dirty="0">
                  <a:solidFill>
                    <a:schemeClr val="bg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Arial" panose="020B0604020202020204" pitchFamily="34" charset="0"/>
                </a:rPr>
                <a:t>木</a:t>
              </a:r>
            </a:p>
          </p:txBody>
        </p:sp>
      </p:grpSp>
      <p:grpSp>
        <p:nvGrpSpPr>
          <p:cNvPr id="19" name="グループ化 18"/>
          <p:cNvGrpSpPr/>
          <p:nvPr/>
        </p:nvGrpSpPr>
        <p:grpSpPr>
          <a:xfrm>
            <a:off x="2553950" y="4044231"/>
            <a:ext cx="399062" cy="458352"/>
            <a:chOff x="842945" y="4570539"/>
            <a:chExt cx="399062" cy="458352"/>
          </a:xfrm>
        </p:grpSpPr>
        <p:sp>
          <p:nvSpPr>
            <p:cNvPr id="23" name="円/楕円 22"/>
            <p:cNvSpPr/>
            <p:nvPr/>
          </p:nvSpPr>
          <p:spPr>
            <a:xfrm>
              <a:off x="917142" y="4689475"/>
              <a:ext cx="239530" cy="23953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正方形/長方形 23"/>
            <p:cNvSpPr/>
            <p:nvPr/>
          </p:nvSpPr>
          <p:spPr>
            <a:xfrm>
              <a:off x="842945" y="4570539"/>
              <a:ext cx="399062" cy="458352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245" dirty="0">
                  <a:solidFill>
                    <a:schemeClr val="bg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Arial" panose="020B0604020202020204" pitchFamily="34" charset="0"/>
                </a:rPr>
                <a:t>木</a:t>
              </a:r>
            </a:p>
          </p:txBody>
        </p:sp>
      </p:grpSp>
      <p:sp>
        <p:nvSpPr>
          <p:cNvPr id="25" name="正方形/長方形 24"/>
          <p:cNvSpPr/>
          <p:nvPr/>
        </p:nvSpPr>
        <p:spPr>
          <a:xfrm>
            <a:off x="13219" y="9650748"/>
            <a:ext cx="3360851" cy="10991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25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rPr>
              <a:t>※</a:t>
            </a:r>
            <a:r>
              <a:rPr lang="ja-JP" altLang="en-US" sz="125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rPr>
              <a:t>オリジナルクリアファイルがなくなり次第</a:t>
            </a:r>
          </a:p>
          <a:p>
            <a:r>
              <a:rPr lang="ja-JP" altLang="en-US" sz="125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Arial" panose="020B0604020202020204" pitchFamily="34" charset="0"/>
              </a:rPr>
              <a:t>　終了とさせていただきます。</a:t>
            </a: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5964">
            <a:off x="798675" y="6801889"/>
            <a:ext cx="1618488" cy="2267712"/>
          </a:xfrm>
          <a:prstGeom prst="rect">
            <a:avLst/>
          </a:prstGeom>
          <a:effectLst>
            <a:outerShdw blurRad="1270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781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27</Words>
  <Application>Microsoft Office PowerPoint</Application>
  <PresentationFormat>ユーザー設定</PresentationFormat>
  <Paragraphs>13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Arial</vt:lpstr>
      <vt:lpstr>Arial Narrow</vt:lpstr>
      <vt:lpstr>Calibri</vt:lpstr>
      <vt:lpstr>ホワイト</vt:lpstr>
      <vt:lpstr>PowerPoint プレゼンテーション</vt:lpstr>
    </vt:vector>
  </TitlesOfParts>
  <Company>株式会社ウィトンズ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VISION</cp:lastModifiedBy>
  <cp:revision>24</cp:revision>
  <dcterms:created xsi:type="dcterms:W3CDTF">2015-01-14T08:48:15Z</dcterms:created>
  <dcterms:modified xsi:type="dcterms:W3CDTF">2015-06-09T07:51:45Z</dcterms:modified>
</cp:coreProperties>
</file>