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6858000" cy="10477500"/>
  <p:notesSz cx="6799263" cy="9929813"/>
  <p:defaultTextStyle>
    <a:defPPr>
      <a:defRPr lang="ja-JP"/>
    </a:defPPr>
    <a:lvl1pPr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36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9" autoAdjust="0"/>
    <p:restoredTop sz="94660" autoAdjust="0"/>
  </p:normalViewPr>
  <p:slideViewPr>
    <p:cSldViewPr>
      <p:cViewPr varScale="1">
        <p:scale>
          <a:sx n="61" d="100"/>
          <a:sy n="61" d="100"/>
        </p:scale>
        <p:origin x="2430" y="72"/>
      </p:cViewPr>
      <p:guideLst>
        <p:guide orient="horz" pos="3312"/>
        <p:guide pos="216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7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7" name="Rectangle 307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498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DF93EE5C-FDD9-4FE1-A406-1A936868D989}" type="datetimeFigureOut">
              <a:rPr lang="ja-JP" altLang="en-US"/>
              <a:pPr>
                <a:defRPr/>
              </a:pPr>
              <a:t>2015/5/25</a:t>
            </a:fld>
            <a:endParaRPr lang="en-US" altLang="ja-JP"/>
          </a:p>
        </p:txBody>
      </p:sp>
      <p:sp>
        <p:nvSpPr>
          <p:cNvPr id="16388" name="Rectangle 307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9" name="Rectangle 3077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498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ACF4AACF-D9D0-47E6-90DB-CDCEB2B0D87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38990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900" y="2444750"/>
            <a:ext cx="6172200" cy="6915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26A3A-E557-4B7E-8860-9809661D7A5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9BB0A-4121-4CAA-BA53-E110A9550D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FE719-9FE7-4B6C-BE1E-157848244B75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CBAFA-E800-41A8-A91E-3EB30AD9A5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900" y="2444750"/>
            <a:ext cx="6172200" cy="6915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0D01-8497-4B60-91A4-0C74372A2132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0C0D3-2C16-414F-8D15-813EAFA22BA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E8151-FD0B-45E2-9378-95D0959FD00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5AA64-72CE-4152-838C-423056ED9A0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62BC-8412-44A3-9D78-F672D0E912B7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39515-14F3-4DA0-91F5-6955C115BF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405A-4A69-4F82-9030-A37824BC83D4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A3809-431C-445E-9355-864676DADB1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419100"/>
            <a:ext cx="6172200" cy="1746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704F7-759F-4996-8E6D-431A2CDE96B8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58A4B-7804-4FA4-A577-3FDBCFDF419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CB18-D53F-48F1-B114-48FAF1FED045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8E673-E926-4020-8AAE-CB063F9B268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ACA29-C1B6-4150-9C15-3734B7E23F4F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629C8-7170-49D1-8131-4DA97D26A53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342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58C3A-0B0A-4C7E-A824-FB42CE77F1AB}" type="datetimeFigureOut">
              <a:rPr lang="ja-JP" altLang="en-US"/>
              <a:pPr>
                <a:defRPr/>
              </a:pPr>
              <a:t>2015/5/25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343150" y="9712325"/>
            <a:ext cx="21717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4914900" y="9712325"/>
            <a:ext cx="1600200" cy="5572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26C13-FEDC-4D33-88ED-00AB7856923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6" name="グループ化 2065"/>
          <p:cNvGrpSpPr/>
          <p:nvPr/>
        </p:nvGrpSpPr>
        <p:grpSpPr>
          <a:xfrm>
            <a:off x="316800" y="356400"/>
            <a:ext cx="3073680" cy="1801368"/>
            <a:chOff x="316800" y="356400"/>
            <a:chExt cx="3073680" cy="1801368"/>
          </a:xfrm>
        </p:grpSpPr>
        <p:pic>
          <p:nvPicPr>
            <p:cNvPr id="2065" name="図 20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04" name="正方形/長方形 103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4" name="正方形/長方形 3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2049" name="直線コネクタ 2048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グループ化 117"/>
          <p:cNvGrpSpPr/>
          <p:nvPr/>
        </p:nvGrpSpPr>
        <p:grpSpPr>
          <a:xfrm>
            <a:off x="316800" y="2343600"/>
            <a:ext cx="3073680" cy="1801368"/>
            <a:chOff x="316800" y="356400"/>
            <a:chExt cx="3073680" cy="1801368"/>
          </a:xfrm>
        </p:grpSpPr>
        <p:pic>
          <p:nvPicPr>
            <p:cNvPr id="119" name="図 1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20" name="正方形/長方形 119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23" name="図 1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24" name="直線コネクタ 123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グループ化 124"/>
          <p:cNvGrpSpPr/>
          <p:nvPr/>
        </p:nvGrpSpPr>
        <p:grpSpPr>
          <a:xfrm>
            <a:off x="316800" y="4302000"/>
            <a:ext cx="3073680" cy="1801368"/>
            <a:chOff x="316800" y="356400"/>
            <a:chExt cx="3073680" cy="1801368"/>
          </a:xfrm>
        </p:grpSpPr>
        <p:pic>
          <p:nvPicPr>
            <p:cNvPr id="126" name="図 1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27" name="正方形/長方形 126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28" name="正方形/長方形 127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29" name="正方形/長方形 128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30" name="図 1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31" name="直線コネクタ 130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グループ化 131"/>
          <p:cNvGrpSpPr/>
          <p:nvPr/>
        </p:nvGrpSpPr>
        <p:grpSpPr>
          <a:xfrm>
            <a:off x="316800" y="6278400"/>
            <a:ext cx="3073680" cy="1801368"/>
            <a:chOff x="316800" y="356400"/>
            <a:chExt cx="3073680" cy="1801368"/>
          </a:xfrm>
        </p:grpSpPr>
        <p:pic>
          <p:nvPicPr>
            <p:cNvPr id="133" name="図 1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34" name="正方形/長方形 133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35" name="正方形/長方形 134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36" name="正方形/長方形 135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37" name="図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38" name="直線コネクタ 137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グループ化 138"/>
          <p:cNvGrpSpPr/>
          <p:nvPr/>
        </p:nvGrpSpPr>
        <p:grpSpPr>
          <a:xfrm>
            <a:off x="316800" y="8258400"/>
            <a:ext cx="3073680" cy="1801368"/>
            <a:chOff x="316800" y="356400"/>
            <a:chExt cx="3073680" cy="1801368"/>
          </a:xfrm>
        </p:grpSpPr>
        <p:pic>
          <p:nvPicPr>
            <p:cNvPr id="140" name="図 1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41" name="正方形/長方形 140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42" name="正方形/長方形 141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43" name="正方形/長方形 142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44" name="図 1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45" name="直線コネクタ 144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グループ化 145"/>
          <p:cNvGrpSpPr/>
          <p:nvPr/>
        </p:nvGrpSpPr>
        <p:grpSpPr>
          <a:xfrm>
            <a:off x="3574800" y="356400"/>
            <a:ext cx="3073680" cy="1801368"/>
            <a:chOff x="316800" y="356400"/>
            <a:chExt cx="3073680" cy="1801368"/>
          </a:xfrm>
        </p:grpSpPr>
        <p:pic>
          <p:nvPicPr>
            <p:cNvPr id="147" name="図 1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48" name="正方形/長方形 147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49" name="正方形/長方形 148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50" name="正方形/長方形 149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51" name="図 1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52" name="直線コネクタ 151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グループ化 152"/>
          <p:cNvGrpSpPr/>
          <p:nvPr/>
        </p:nvGrpSpPr>
        <p:grpSpPr>
          <a:xfrm>
            <a:off x="3574800" y="2343600"/>
            <a:ext cx="3073680" cy="1801368"/>
            <a:chOff x="316800" y="356400"/>
            <a:chExt cx="3073680" cy="1801368"/>
          </a:xfrm>
        </p:grpSpPr>
        <p:pic>
          <p:nvPicPr>
            <p:cNvPr id="154" name="図 15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55" name="正方形/長方形 154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56" name="正方形/長方形 155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57" name="正方形/長方形 156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58" name="図 1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59" name="直線コネクタ 158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グループ化 159"/>
          <p:cNvGrpSpPr/>
          <p:nvPr/>
        </p:nvGrpSpPr>
        <p:grpSpPr>
          <a:xfrm>
            <a:off x="3574800" y="4302000"/>
            <a:ext cx="3073680" cy="1801368"/>
            <a:chOff x="316800" y="356400"/>
            <a:chExt cx="3073680" cy="1801368"/>
          </a:xfrm>
        </p:grpSpPr>
        <p:pic>
          <p:nvPicPr>
            <p:cNvPr id="161" name="図 1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62" name="正方形/長方形 161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63" name="正方形/長方形 162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64" name="正方形/長方形 163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65" name="図 1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66" name="直線コネクタ 165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グループ化 166"/>
          <p:cNvGrpSpPr/>
          <p:nvPr/>
        </p:nvGrpSpPr>
        <p:grpSpPr>
          <a:xfrm>
            <a:off x="3574800" y="6278400"/>
            <a:ext cx="3073680" cy="1801368"/>
            <a:chOff x="316800" y="356400"/>
            <a:chExt cx="3073680" cy="1801368"/>
          </a:xfrm>
        </p:grpSpPr>
        <p:pic>
          <p:nvPicPr>
            <p:cNvPr id="168" name="図 1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69" name="正方形/長方形 168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70" name="正方形/長方形 169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71" name="正方形/長方形 170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72" name="図 1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73" name="直線コネクタ 172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グループ化 173"/>
          <p:cNvGrpSpPr/>
          <p:nvPr/>
        </p:nvGrpSpPr>
        <p:grpSpPr>
          <a:xfrm>
            <a:off x="3574800" y="8258400"/>
            <a:ext cx="3073680" cy="1801368"/>
            <a:chOff x="316800" y="356400"/>
            <a:chExt cx="3073680" cy="1801368"/>
          </a:xfrm>
        </p:grpSpPr>
        <p:pic>
          <p:nvPicPr>
            <p:cNvPr id="175" name="図 1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00" y="356400"/>
              <a:ext cx="3060192" cy="1801368"/>
            </a:xfrm>
            <a:prstGeom prst="rect">
              <a:avLst/>
            </a:prstGeom>
          </p:spPr>
        </p:pic>
        <p:sp>
          <p:nvSpPr>
            <p:cNvPr id="176" name="正方形/長方形 175"/>
            <p:cNvSpPr/>
            <p:nvPr/>
          </p:nvSpPr>
          <p:spPr>
            <a:xfrm>
              <a:off x="330288" y="1309837"/>
              <a:ext cx="306019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仕事で忙しくても</a:t>
              </a:r>
            </a:p>
            <a:p>
              <a:pPr>
                <a:lnSpc>
                  <a:spcPts val="1100"/>
                </a:lnSpc>
                <a:spcBef>
                  <a:spcPts val="0"/>
                </a:spcBef>
              </a:pPr>
              <a:r>
                <a:rPr lang="ja-JP" altLang="en-US" sz="800" dirty="0">
                  <a:solidFill>
                    <a:srgbClr val="5C6367"/>
                  </a:solidFill>
                  <a:latin typeface="ＭＳ 明朝" panose="02020609040205080304" pitchFamily="17" charset="-128"/>
                  <a:ea typeface="ＭＳ 明朝" panose="02020609040205080304" pitchFamily="17" charset="-128"/>
                </a:rPr>
                <a:t>おしゃれを楽しむ女性たちへ</a:t>
              </a:r>
              <a:endParaRPr kumimoji="1" lang="ja-JP" altLang="en-US" sz="800" dirty="0">
                <a:solidFill>
                  <a:srgbClr val="5C6367"/>
                </a:solidFill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177" name="正方形/長方形 176"/>
            <p:cNvSpPr/>
            <p:nvPr/>
          </p:nvSpPr>
          <p:spPr>
            <a:xfrm>
              <a:off x="849581" y="1891134"/>
              <a:ext cx="1152128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東京都○○区○○町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00-00-00</a:t>
              </a:r>
            </a:p>
            <a:p>
              <a:pPr>
                <a:lnSpc>
                  <a:spcPts val="700"/>
                </a:lnSpc>
                <a:spcBef>
                  <a:spcPts val="0"/>
                </a:spcBef>
              </a:pPr>
              <a:r>
                <a:rPr lang="ja-JP" altLang="en-US" sz="500" dirty="0">
                  <a:solidFill>
                    <a:srgbClr val="5C6367"/>
                  </a:solidFill>
                </a:rPr>
                <a:t>営業時間 </a:t>
              </a:r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AM0:00-PM0:00</a:t>
              </a:r>
            </a:p>
          </p:txBody>
        </p:sp>
        <p:sp>
          <p:nvSpPr>
            <p:cNvPr id="178" name="正方形/長方形 177"/>
            <p:cNvSpPr/>
            <p:nvPr/>
          </p:nvSpPr>
          <p:spPr>
            <a:xfrm>
              <a:off x="316800" y="1932648"/>
              <a:ext cx="633507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500" dirty="0">
                  <a:solidFill>
                    <a:srgbClr val="5C6367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○△カンパニー</a:t>
              </a:r>
            </a:p>
          </p:txBody>
        </p:sp>
        <p:pic>
          <p:nvPicPr>
            <p:cNvPr id="179" name="図 1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381" y="1418606"/>
              <a:ext cx="854966" cy="653797"/>
            </a:xfrm>
            <a:prstGeom prst="rect">
              <a:avLst/>
            </a:prstGeom>
          </p:spPr>
        </p:pic>
        <p:cxnSp>
          <p:nvCxnSpPr>
            <p:cNvPr id="180" name="直線コネクタ 179"/>
            <p:cNvCxnSpPr/>
            <p:nvPr/>
          </p:nvCxnSpPr>
          <p:spPr>
            <a:xfrm>
              <a:off x="898775" y="1952625"/>
              <a:ext cx="0" cy="134441"/>
            </a:xfrm>
            <a:prstGeom prst="line">
              <a:avLst/>
            </a:prstGeom>
            <a:ln>
              <a:solidFill>
                <a:srgbClr val="5C6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250</Words>
  <Application>Microsoft Office PowerPoint</Application>
  <PresentationFormat>ユーザー設定</PresentationFormat>
  <Paragraphs>50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ＭＳ ゴシック</vt:lpstr>
      <vt:lpstr>ＭＳ 明朝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knemoto</dc:creator>
  <cp:lastModifiedBy>VISION</cp:lastModifiedBy>
  <cp:revision>176</cp:revision>
  <dcterms:created xsi:type="dcterms:W3CDTF">2008-12-24T07:28:38Z</dcterms:created>
  <dcterms:modified xsi:type="dcterms:W3CDTF">2015-05-25T02:51:37Z</dcterms:modified>
</cp:coreProperties>
</file>