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" ContentType="image/tif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0688638" cy="7562850"/>
  <p:notesSz cx="6858000" cy="9144000"/>
  <p:defaultTextStyle>
    <a:defPPr>
      <a:defRPr lang="ja-JP"/>
    </a:defPPr>
    <a:lvl1pPr marL="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21437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4287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56431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08574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60718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128620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650056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171493" algn="l" defTabSz="521437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29" d="100"/>
          <a:sy n="129" d="100"/>
        </p:scale>
        <p:origin x="-1960" y="-112"/>
      </p:cViewPr>
      <p:guideLst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6"/>
            <a:ext cx="9085342" cy="1621111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4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145421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83733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9059363" y="334377"/>
            <a:ext cx="2809479" cy="7116431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625361" y="334377"/>
            <a:ext cx="8255859" cy="7116431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12128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13903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2"/>
            <a:ext cx="9085342" cy="1502066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7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8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21093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25361" y="1946734"/>
            <a:ext cx="5531741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335245" y="1946734"/>
            <a:ext cx="5533597" cy="550407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134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6" cy="705515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7" indent="0">
              <a:buNone/>
              <a:defRPr sz="2300" b="1"/>
            </a:lvl2pPr>
            <a:lvl3pPr marL="1042873" indent="0">
              <a:buNone/>
              <a:defRPr sz="2100" b="1"/>
            </a:lvl3pPr>
            <a:lvl4pPr marL="1564310" indent="0">
              <a:buNone/>
              <a:defRPr sz="1800" b="1"/>
            </a:lvl4pPr>
            <a:lvl5pPr marL="2085746" indent="0">
              <a:buNone/>
              <a:defRPr sz="1800" b="1"/>
            </a:lvl5pPr>
            <a:lvl6pPr marL="2607183" indent="0">
              <a:buNone/>
              <a:defRPr sz="1800" b="1"/>
            </a:lvl6pPr>
            <a:lvl7pPr marL="3128620" indent="0">
              <a:buNone/>
              <a:defRPr sz="1800" b="1"/>
            </a:lvl7pPr>
            <a:lvl8pPr marL="3650056" indent="0">
              <a:buNone/>
              <a:defRPr sz="1800" b="1"/>
            </a:lvl8pPr>
            <a:lvl9pPr marL="4171493" indent="0">
              <a:buNone/>
              <a:defRPr sz="18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6" cy="4357393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595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223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7952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3" y="301113"/>
            <a:ext cx="3516488" cy="128148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178960" y="301114"/>
            <a:ext cx="5975246" cy="6454683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534433" y="1582597"/>
            <a:ext cx="3516488" cy="5173200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6686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8" y="5293995"/>
            <a:ext cx="6413183" cy="62498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2095048" y="675755"/>
            <a:ext cx="6413183" cy="4537710"/>
          </a:xfrm>
        </p:spPr>
        <p:txBody>
          <a:bodyPr/>
          <a:lstStyle>
            <a:lvl1pPr marL="0" indent="0">
              <a:buNone/>
              <a:defRPr sz="3600"/>
            </a:lvl1pPr>
            <a:lvl2pPr marL="521437" indent="0">
              <a:buNone/>
              <a:defRPr sz="3200"/>
            </a:lvl2pPr>
            <a:lvl3pPr marL="1042873" indent="0">
              <a:buNone/>
              <a:defRPr sz="2700"/>
            </a:lvl3pPr>
            <a:lvl4pPr marL="1564310" indent="0">
              <a:buNone/>
              <a:defRPr sz="2300"/>
            </a:lvl4pPr>
            <a:lvl5pPr marL="2085746" indent="0">
              <a:buNone/>
              <a:defRPr sz="2300"/>
            </a:lvl5pPr>
            <a:lvl6pPr marL="2607183" indent="0">
              <a:buNone/>
              <a:defRPr sz="2300"/>
            </a:lvl6pPr>
            <a:lvl7pPr marL="3128620" indent="0">
              <a:buNone/>
              <a:defRPr sz="2300"/>
            </a:lvl7pPr>
            <a:lvl8pPr marL="3650056" indent="0">
              <a:buNone/>
              <a:defRPr sz="2300"/>
            </a:lvl8pPr>
            <a:lvl9pPr marL="4171493" indent="0">
              <a:buNone/>
              <a:defRPr sz="23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2095048" y="5918981"/>
            <a:ext cx="6413183" cy="887584"/>
          </a:xfrm>
        </p:spPr>
        <p:txBody>
          <a:bodyPr/>
          <a:lstStyle>
            <a:lvl1pPr marL="0" indent="0">
              <a:buNone/>
              <a:defRPr sz="1600"/>
            </a:lvl1pPr>
            <a:lvl2pPr marL="521437" indent="0">
              <a:buNone/>
              <a:defRPr sz="1400"/>
            </a:lvl2pPr>
            <a:lvl3pPr marL="1042873" indent="0">
              <a:buNone/>
              <a:defRPr sz="1100"/>
            </a:lvl3pPr>
            <a:lvl4pPr marL="1564310" indent="0">
              <a:buNone/>
              <a:defRPr sz="1000"/>
            </a:lvl4pPr>
            <a:lvl5pPr marL="2085746" indent="0">
              <a:buNone/>
              <a:defRPr sz="1000"/>
            </a:lvl5pPr>
            <a:lvl6pPr marL="2607183" indent="0">
              <a:buNone/>
              <a:defRPr sz="1000"/>
            </a:lvl6pPr>
            <a:lvl7pPr marL="3128620" indent="0">
              <a:buNone/>
              <a:defRPr sz="1000"/>
            </a:lvl7pPr>
            <a:lvl8pPr marL="3650056" indent="0">
              <a:buNone/>
              <a:defRPr sz="1000"/>
            </a:lvl8pPr>
            <a:lvl9pPr marL="4171493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88126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534432" y="302865"/>
            <a:ext cx="9619774" cy="1260475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34432" y="1764666"/>
            <a:ext cx="9619774" cy="4991131"/>
          </a:xfrm>
          <a:prstGeom prst="rect">
            <a:avLst/>
          </a:prstGeom>
        </p:spPr>
        <p:txBody>
          <a:bodyPr vert="horz" lIns="104287" tIns="52144" rIns="104287" bIns="52144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534432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D953D7-CD17-8F45-8A0C-98AD6D8D2976}" type="datetimeFigureOut">
              <a:rPr kumimoji="1" lang="ja-JP" altLang="en-US" smtClean="0"/>
              <a:t>15/03/03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651952" y="7009642"/>
            <a:ext cx="3384735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7660190" y="7009642"/>
            <a:ext cx="2494016" cy="402652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D6C67-BF46-DA4E-9736-CC4C35F0F33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4111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521437" rtl="0" eaLnBrk="1" latinLnBrk="0" hangingPunct="1">
        <a:spcBef>
          <a:spcPct val="0"/>
        </a:spcBef>
        <a:buNone/>
        <a:defRPr kumimoji="1"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077" indent="-391077" algn="l" defTabSz="521437" rtl="0" eaLnBrk="1" latinLnBrk="0" hangingPunct="1">
        <a:spcBef>
          <a:spcPct val="20000"/>
        </a:spcBef>
        <a:buFont typeface="Arial"/>
        <a:buChar char="•"/>
        <a:defRPr kumimoji="1"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47334" indent="-325898" algn="l" defTabSz="521437" rtl="0" eaLnBrk="1" latinLnBrk="0" hangingPunct="1">
        <a:spcBef>
          <a:spcPct val="20000"/>
        </a:spcBef>
        <a:buFont typeface="Arial"/>
        <a:buChar char="–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592" indent="-260718" algn="l" defTabSz="521437" rtl="0" eaLnBrk="1" latinLnBrk="0" hangingPunct="1">
        <a:spcBef>
          <a:spcPct val="20000"/>
        </a:spcBef>
        <a:buFont typeface="Arial"/>
        <a:buChar char="•"/>
        <a:defRPr kumimoji="1"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028" indent="-260718" algn="l" defTabSz="521437" rtl="0" eaLnBrk="1" latinLnBrk="0" hangingPunct="1">
        <a:spcBef>
          <a:spcPct val="20000"/>
        </a:spcBef>
        <a:buFont typeface="Arial"/>
        <a:buChar char="–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465" indent="-260718" algn="l" defTabSz="521437" rtl="0" eaLnBrk="1" latinLnBrk="0" hangingPunct="1">
        <a:spcBef>
          <a:spcPct val="20000"/>
        </a:spcBef>
        <a:buFont typeface="Arial"/>
        <a:buChar char="»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790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521437" rtl="0" eaLnBrk="1" latinLnBrk="0" hangingPunct="1">
        <a:spcBef>
          <a:spcPct val="20000"/>
        </a:spcBef>
        <a:buFont typeface="Arial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521437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5" Type="http://schemas.openxmlformats.org/officeDocument/2006/relationships/image" Target="../media/image4.emf"/><Relationship Id="rId6" Type="http://schemas.openxmlformats.org/officeDocument/2006/relationships/image" Target="../media/image5.pn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2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42239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100" y="212577"/>
            <a:ext cx="10337800" cy="16637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560" y="291782"/>
            <a:ext cx="6858000" cy="1473200"/>
          </a:xfrm>
          <a:prstGeom prst="rect">
            <a:avLst/>
          </a:prstGeom>
        </p:spPr>
      </p:pic>
      <p:sp>
        <p:nvSpPr>
          <p:cNvPr id="8" name="正方形/長方形 7"/>
          <p:cNvSpPr/>
          <p:nvPr/>
        </p:nvSpPr>
        <p:spPr>
          <a:xfrm>
            <a:off x="7454533" y="272394"/>
            <a:ext cx="1355359" cy="3847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900" dirty="0" smtClean="0">
                <a:solidFill>
                  <a:schemeClr val="bg1"/>
                </a:solidFill>
              </a:rPr>
              <a:t>生産者から</a:t>
            </a:r>
            <a:endParaRPr lang="ja-JP" altLang="en-US" sz="1900" dirty="0">
              <a:solidFill>
                <a:schemeClr val="bg1"/>
              </a:solidFill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469977" y="695891"/>
            <a:ext cx="29262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500" dirty="0" smtClean="0">
                <a:solidFill>
                  <a:schemeClr val="bg1"/>
                </a:solidFill>
              </a:rPr>
              <a:t>農薬を使わずに、丹精込めて作ったにんじんです。恵まれた大地と気候で、元気に育ちました。味も甘みがあって美味しいです。</a:t>
            </a:r>
            <a:endParaRPr lang="ja-JP" altLang="en-US" sz="1500" dirty="0">
              <a:solidFill>
                <a:schemeClr val="bg1"/>
              </a:solidFill>
            </a:endParaRPr>
          </a:p>
        </p:txBody>
      </p:sp>
      <p:pic>
        <p:nvPicPr>
          <p:cNvPr id="10" name="図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4196" y="434018"/>
            <a:ext cx="1308100" cy="38100"/>
          </a:xfrm>
          <a:prstGeom prst="rect">
            <a:avLst/>
          </a:prstGeom>
        </p:spPr>
      </p:pic>
      <p:pic>
        <p:nvPicPr>
          <p:cNvPr id="2" name="図 1" descr="1.psd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2080337"/>
            <a:ext cx="3172968" cy="681228"/>
          </a:xfrm>
          <a:prstGeom prst="rect">
            <a:avLst/>
          </a:prstGeom>
        </p:spPr>
      </p:pic>
      <p:pic>
        <p:nvPicPr>
          <p:cNvPr id="3" name="図 2" descr="2.psd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91797"/>
            <a:ext cx="4393692" cy="2514600"/>
          </a:xfrm>
          <a:prstGeom prst="rect">
            <a:avLst/>
          </a:prstGeom>
        </p:spPr>
      </p:pic>
      <p:pic>
        <p:nvPicPr>
          <p:cNvPr id="11" name="図 10" descr="3.psd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5098113"/>
            <a:ext cx="3648456" cy="1408176"/>
          </a:xfrm>
          <a:prstGeom prst="rect">
            <a:avLst/>
          </a:prstGeom>
        </p:spPr>
      </p:pic>
      <p:pic>
        <p:nvPicPr>
          <p:cNvPr id="12" name="図 11" descr="4.psd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100" y="5804879"/>
            <a:ext cx="4343400" cy="173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307090"/>
      </p:ext>
    </p:extLst>
  </p:cSld>
  <p:clrMapOvr>
    <a:masterClrMapping/>
  </p:clrMapOvr>
</p:sld>
</file>

<file path=ppt/theme/theme1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32</Words>
  <Application>Microsoft Macintosh PowerPoint</Application>
  <PresentationFormat>ユーザー設定</PresentationFormat>
  <Paragraphs>2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ホワイト</vt:lpstr>
      <vt:lpstr>PowerPoint プレゼンテーション</vt:lpstr>
    </vt:vector>
  </TitlesOfParts>
  <Company>Vision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佐藤 隆人</dc:creator>
  <cp:lastModifiedBy>佐藤 隆人</cp:lastModifiedBy>
  <cp:revision>2</cp:revision>
  <dcterms:created xsi:type="dcterms:W3CDTF">2015-02-27T10:09:35Z</dcterms:created>
  <dcterms:modified xsi:type="dcterms:W3CDTF">2015-03-03T05:05:36Z</dcterms:modified>
</cp:coreProperties>
</file>