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0691813" cy="432006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3" autoAdjust="0"/>
    <p:restoredTop sz="94660"/>
  </p:normalViewPr>
  <p:slideViewPr>
    <p:cSldViewPr snapToGrid="0">
      <p:cViewPr varScale="1">
        <p:scale>
          <a:sx n="19" d="100"/>
          <a:sy n="19" d="100"/>
        </p:scale>
        <p:origin x="234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7070108"/>
            <a:ext cx="9088041" cy="15040222"/>
          </a:xfrm>
        </p:spPr>
        <p:txBody>
          <a:bodyPr anchor="b"/>
          <a:lstStyle>
            <a:lvl1pPr algn="ctr">
              <a:defRPr sz="7016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22690338"/>
            <a:ext cx="8018860" cy="10430151"/>
          </a:xfrm>
        </p:spPr>
        <p:txBody>
          <a:bodyPr/>
          <a:lstStyle>
            <a:lvl1pPr marL="0" indent="0" algn="ctr">
              <a:buNone/>
              <a:defRPr sz="2806"/>
            </a:lvl1pPr>
            <a:lvl2pPr marL="534604" indent="0" algn="ctr">
              <a:buNone/>
              <a:defRPr sz="2339"/>
            </a:lvl2pPr>
            <a:lvl3pPr marL="1069208" indent="0" algn="ctr">
              <a:buNone/>
              <a:defRPr sz="2105"/>
            </a:lvl3pPr>
            <a:lvl4pPr marL="1603812" indent="0" algn="ctr">
              <a:buNone/>
              <a:defRPr sz="1871"/>
            </a:lvl4pPr>
            <a:lvl5pPr marL="2138416" indent="0" algn="ctr">
              <a:buNone/>
              <a:defRPr sz="1871"/>
            </a:lvl5pPr>
            <a:lvl6pPr marL="2673020" indent="0" algn="ctr">
              <a:buNone/>
              <a:defRPr sz="1871"/>
            </a:lvl6pPr>
            <a:lvl7pPr marL="3207624" indent="0" algn="ctr">
              <a:buNone/>
              <a:defRPr sz="1871"/>
            </a:lvl7pPr>
            <a:lvl8pPr marL="3742228" indent="0" algn="ctr">
              <a:buNone/>
              <a:defRPr sz="1871"/>
            </a:lvl8pPr>
            <a:lvl9pPr marL="4276832" indent="0" algn="ctr">
              <a:buNone/>
              <a:defRPr sz="1871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F560B-1294-41B3-B962-68E58E1C083D}" type="datetimeFigureOut">
              <a:rPr kumimoji="1" lang="ja-JP" altLang="en-US" smtClean="0"/>
              <a:t>2017/9/19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E314A-0B31-4E58-8001-9C4D320ACE6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518895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F560B-1294-41B3-B962-68E58E1C083D}" type="datetimeFigureOut">
              <a:rPr kumimoji="1" lang="ja-JP" altLang="en-US" smtClean="0"/>
              <a:t>2017/9/19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E314A-0B31-4E58-8001-9C4D320ACE6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611213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2300034"/>
            <a:ext cx="2305422" cy="36610544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2300034"/>
            <a:ext cx="6782619" cy="36610544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F560B-1294-41B3-B962-68E58E1C083D}" type="datetimeFigureOut">
              <a:rPr kumimoji="1" lang="ja-JP" altLang="en-US" smtClean="0"/>
              <a:t>2017/9/19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E314A-0B31-4E58-8001-9C4D320ACE6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010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F560B-1294-41B3-B962-68E58E1C083D}" type="datetimeFigureOut">
              <a:rPr kumimoji="1" lang="ja-JP" altLang="en-US" smtClean="0"/>
              <a:t>2017/9/19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E314A-0B31-4E58-8001-9C4D320ACE6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734999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0770172"/>
            <a:ext cx="9221689" cy="17970262"/>
          </a:xfrm>
        </p:spPr>
        <p:txBody>
          <a:bodyPr anchor="b"/>
          <a:lstStyle>
            <a:lvl1pPr>
              <a:defRPr sz="7016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28910440"/>
            <a:ext cx="9221689" cy="9450136"/>
          </a:xfrm>
        </p:spPr>
        <p:txBody>
          <a:bodyPr/>
          <a:lstStyle>
            <a:lvl1pPr marL="0" indent="0">
              <a:buNone/>
              <a:defRPr sz="2806">
                <a:solidFill>
                  <a:schemeClr val="tx1"/>
                </a:solidFill>
              </a:defRPr>
            </a:lvl1pPr>
            <a:lvl2pPr marL="534604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F560B-1294-41B3-B962-68E58E1C083D}" type="datetimeFigureOut">
              <a:rPr kumimoji="1" lang="ja-JP" altLang="en-US" smtClean="0"/>
              <a:t>2017/9/19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E314A-0B31-4E58-8001-9C4D320ACE6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0054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11500170"/>
            <a:ext cx="4544021" cy="2741040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11500170"/>
            <a:ext cx="4544021" cy="2741040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F560B-1294-41B3-B962-68E58E1C083D}" type="datetimeFigureOut">
              <a:rPr kumimoji="1" lang="ja-JP" altLang="en-US" smtClean="0"/>
              <a:t>2017/9/19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E314A-0B31-4E58-8001-9C4D320ACE6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17124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2300044"/>
            <a:ext cx="9221689" cy="8350126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0590160"/>
            <a:ext cx="4523137" cy="5190073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15780233"/>
            <a:ext cx="4523137" cy="2321034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0590160"/>
            <a:ext cx="4545413" cy="5190073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15780233"/>
            <a:ext cx="4545413" cy="2321034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F560B-1294-41B3-B962-68E58E1C083D}" type="datetimeFigureOut">
              <a:rPr kumimoji="1" lang="ja-JP" altLang="en-US" smtClean="0"/>
              <a:t>2017/9/19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E314A-0B31-4E58-8001-9C4D320ACE6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067354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F560B-1294-41B3-B962-68E58E1C083D}" type="datetimeFigureOut">
              <a:rPr kumimoji="1" lang="ja-JP" altLang="en-US" smtClean="0"/>
              <a:t>2017/9/19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E314A-0B31-4E58-8001-9C4D320ACE6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1923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F560B-1294-41B3-B962-68E58E1C083D}" type="datetimeFigureOut">
              <a:rPr kumimoji="1" lang="ja-JP" altLang="en-US" smtClean="0"/>
              <a:t>2017/9/19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E314A-0B31-4E58-8001-9C4D320ACE6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5966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2880042"/>
            <a:ext cx="3448388" cy="10080149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6220102"/>
            <a:ext cx="5412730" cy="30700453"/>
          </a:xfrm>
        </p:spPr>
        <p:txBody>
          <a:bodyPr/>
          <a:lstStyle>
            <a:lvl1pPr>
              <a:defRPr sz="3742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12960191"/>
            <a:ext cx="3448388" cy="24010358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F560B-1294-41B3-B962-68E58E1C083D}" type="datetimeFigureOut">
              <a:rPr kumimoji="1" lang="ja-JP" altLang="en-US" smtClean="0"/>
              <a:t>2017/9/19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E314A-0B31-4E58-8001-9C4D320ACE6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1227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2880042"/>
            <a:ext cx="3448388" cy="10080149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6220102"/>
            <a:ext cx="5412730" cy="30700453"/>
          </a:xfrm>
        </p:spPr>
        <p:txBody>
          <a:bodyPr anchor="t"/>
          <a:lstStyle>
            <a:lvl1pPr marL="0" indent="0">
              <a:buNone/>
              <a:defRPr sz="3742"/>
            </a:lvl1pPr>
            <a:lvl2pPr marL="534604" indent="0">
              <a:buNone/>
              <a:defRPr sz="3274"/>
            </a:lvl2pPr>
            <a:lvl3pPr marL="1069208" indent="0">
              <a:buNone/>
              <a:defRPr sz="2806"/>
            </a:lvl3pPr>
            <a:lvl4pPr marL="1603812" indent="0">
              <a:buNone/>
              <a:defRPr sz="2339"/>
            </a:lvl4pPr>
            <a:lvl5pPr marL="2138416" indent="0">
              <a:buNone/>
              <a:defRPr sz="2339"/>
            </a:lvl5pPr>
            <a:lvl6pPr marL="2673020" indent="0">
              <a:buNone/>
              <a:defRPr sz="2339"/>
            </a:lvl6pPr>
            <a:lvl7pPr marL="3207624" indent="0">
              <a:buNone/>
              <a:defRPr sz="2339"/>
            </a:lvl7pPr>
            <a:lvl8pPr marL="3742228" indent="0">
              <a:buNone/>
              <a:defRPr sz="2339"/>
            </a:lvl8pPr>
            <a:lvl9pPr marL="4276832" indent="0">
              <a:buNone/>
              <a:defRPr sz="2339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12960191"/>
            <a:ext cx="3448388" cy="24010358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F560B-1294-41B3-B962-68E58E1C083D}" type="datetimeFigureOut">
              <a:rPr kumimoji="1" lang="ja-JP" altLang="en-US" smtClean="0"/>
              <a:t>2017/9/19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E314A-0B31-4E58-8001-9C4D320ACE6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2229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2300044"/>
            <a:ext cx="9221689" cy="8350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11500170"/>
            <a:ext cx="9221689" cy="27410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40040601"/>
            <a:ext cx="2405658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CF560B-1294-41B3-B962-68E58E1C083D}" type="datetimeFigureOut">
              <a:rPr kumimoji="1" lang="ja-JP" altLang="en-US" smtClean="0"/>
              <a:t>2017/9/19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40040601"/>
            <a:ext cx="3608487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40040601"/>
            <a:ext cx="2405658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AE314A-0B31-4E58-8001-9C4D320ACE6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1174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kumimoji="1"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kumimoji="1"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wmf"/><Relationship Id="rId5" Type="http://schemas.openxmlformats.org/officeDocument/2006/relationships/image" Target="../media/image4.wmf"/><Relationship Id="rId4" Type="http://schemas.openxmlformats.org/officeDocument/2006/relationships/image" Target="../media/image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>
            <a:extLst>
              <a:ext uri="{FF2B5EF4-FFF2-40B4-BE49-F238E27FC236}">
                <a16:creationId xmlns:a16="http://schemas.microsoft.com/office/drawing/2014/main" id="{3AEC8CA6-D6D3-4188-BE1D-91F5376BB5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688139" cy="43192705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D276C39D-5A8C-4B83-9AB1-367588846769}"/>
              </a:ext>
            </a:extLst>
          </p:cNvPr>
          <p:cNvSpPr txBox="1"/>
          <p:nvPr/>
        </p:nvSpPr>
        <p:spPr>
          <a:xfrm>
            <a:off x="452574" y="40132000"/>
            <a:ext cx="9673674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5000" i="1" dirty="0">
                <a:solidFill>
                  <a:schemeClr val="bg1"/>
                </a:solidFill>
                <a:latin typeface="Arial Black" panose="020B0A04020102020204" pitchFamily="34" charset="0"/>
              </a:rPr>
              <a:t>welcome</a:t>
            </a:r>
            <a:endParaRPr kumimoji="1" lang="ja-JP" altLang="en-US" sz="15000" i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3744CDBE-4D28-47DA-B437-90D1BC00B3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2382" y="4887340"/>
            <a:ext cx="5775657" cy="5880101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CB97B430-D9B6-48BE-BC80-2A142A61A3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1582" y="13593190"/>
            <a:ext cx="5889901" cy="5740401"/>
          </a:xfrm>
          <a:prstGeom prst="rect">
            <a:avLst/>
          </a:prstGeom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7C764410-45F4-4521-B15B-C2FB835825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4805" y="22176008"/>
            <a:ext cx="5839126" cy="5880101"/>
          </a:xfrm>
          <a:prstGeom prst="rect">
            <a:avLst/>
          </a:prstGeom>
        </p:spPr>
      </p:pic>
      <p:pic>
        <p:nvPicPr>
          <p:cNvPr id="16" name="図 15">
            <a:extLst>
              <a:ext uri="{FF2B5EF4-FFF2-40B4-BE49-F238E27FC236}">
                <a16:creationId xmlns:a16="http://schemas.microsoft.com/office/drawing/2014/main" id="{16089418-752A-4AEF-A458-F00B87FF4AF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2615" y="30731618"/>
            <a:ext cx="5686801" cy="5816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4587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</TotalTime>
  <Words>1</Words>
  <Application>Microsoft Office PowerPoint</Application>
  <PresentationFormat>ユーザー設定</PresentationFormat>
  <Paragraphs>1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游ゴシック</vt:lpstr>
      <vt:lpstr>游ゴシック Light</vt:lpstr>
      <vt:lpstr>Arial</vt:lpstr>
      <vt:lpstr>Arial Black</vt:lpstr>
      <vt:lpstr>Calibri</vt:lpstr>
      <vt:lpstr>Calibri Light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安達 純子</dc:creator>
  <cp:lastModifiedBy>安達 純子</cp:lastModifiedBy>
  <cp:revision>3</cp:revision>
  <dcterms:created xsi:type="dcterms:W3CDTF">2017-09-19T06:37:26Z</dcterms:created>
  <dcterms:modified xsi:type="dcterms:W3CDTF">2017-09-19T07:00:58Z</dcterms:modified>
</cp:coreProperties>
</file>