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43205400" cy="10688638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1" d="100"/>
          <a:sy n="41" d="100"/>
        </p:scale>
        <p:origin x="-144" y="-1128"/>
      </p:cViewPr>
      <p:guideLst>
        <p:guide orient="horz" pos="3367"/>
        <p:guide pos="13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40405" y="3320407"/>
            <a:ext cx="36724590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480810" y="6056895"/>
            <a:ext cx="30243780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183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0076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48008501" y="668040"/>
            <a:ext cx="45928243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0208779" y="668040"/>
            <a:ext cx="137079630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7969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6866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12929" y="6868441"/>
            <a:ext cx="36724590" cy="2122882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12929" y="4530301"/>
            <a:ext cx="36724590" cy="2338139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099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0208778" y="3887003"/>
            <a:ext cx="91503934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02432805" y="3887003"/>
            <a:ext cx="91503939" cy="10995441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3110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392573"/>
            <a:ext cx="19089888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160270" y="3389684"/>
            <a:ext cx="19089888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21947745" y="2392573"/>
            <a:ext cx="19097387" cy="99711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21947745" y="3389684"/>
            <a:ext cx="19097387" cy="6158339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58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7518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3989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272" y="425566"/>
            <a:ext cx="14214279" cy="1811130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892111" y="425567"/>
            <a:ext cx="24153019" cy="9122456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160272" y="2236697"/>
            <a:ext cx="14214279" cy="7311326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7034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68561" y="7482047"/>
            <a:ext cx="25923240" cy="883298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8468561" y="955049"/>
            <a:ext cx="25923240" cy="6413183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468561" y="8365344"/>
            <a:ext cx="25923240" cy="1254430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506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160270" y="428041"/>
            <a:ext cx="38884860" cy="178144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160270" y="2494016"/>
            <a:ext cx="38884860" cy="705400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1602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CF425-8ACA-5B42-AA70-BE4D664FC001}" type="datetimeFigureOut">
              <a:rPr kumimoji="1" lang="ja-JP" altLang="en-US" smtClean="0"/>
              <a:t>15/03/02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4761845" y="9906785"/>
            <a:ext cx="1368171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30963870" y="9906785"/>
            <a:ext cx="10081260" cy="569071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B30CF-19AF-3648-A327-77CD16EDFA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0549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015.2_toshibatec_pop_c_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" y="0"/>
            <a:ext cx="43142483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4807" y="3701947"/>
            <a:ext cx="32512000" cy="62992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71318" y="7991437"/>
            <a:ext cx="7226300" cy="14986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94268" y="4380393"/>
            <a:ext cx="29718000" cy="49403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55517" y="8224483"/>
            <a:ext cx="6057900" cy="1003300"/>
          </a:xfrm>
          <a:prstGeom prst="rect">
            <a:avLst/>
          </a:prstGeom>
        </p:spPr>
      </p:pic>
      <p:pic>
        <p:nvPicPr>
          <p:cNvPr id="9" name="図 8" descr="1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275" y="363951"/>
            <a:ext cx="33128712" cy="321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4668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2015-03-02T04:54:09Z</dcterms:created>
  <dcterms:modified xsi:type="dcterms:W3CDTF">2015-03-02T04:56:48Z</dcterms:modified>
</cp:coreProperties>
</file>