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1pPr>
    <a:lvl2pPr marL="914254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2pPr>
    <a:lvl3pPr marL="1828506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3pPr>
    <a:lvl4pPr marL="2742760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4pPr>
    <a:lvl5pPr marL="3657012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5pPr>
    <a:lvl6pPr marL="4571266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6pPr>
    <a:lvl7pPr marL="5485519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7pPr>
    <a:lvl8pPr marL="6399773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8pPr>
    <a:lvl9pPr marL="7314025" algn="l" defTabSz="914254" rtl="0" eaLnBrk="1" latinLnBrk="0" hangingPunct="1">
      <a:defRPr kumimoji="1" sz="35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709"/>
    <a:srgbClr val="EB6000"/>
    <a:srgbClr val="F4A466"/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533" autoAdjust="0"/>
    <p:restoredTop sz="94660"/>
  </p:normalViewPr>
  <p:slideViewPr>
    <p:cSldViewPr snapToGrid="0" snapToObjects="1">
      <p:cViewPr>
        <p:scale>
          <a:sx n="50" d="100"/>
          <a:sy n="50" d="100"/>
        </p:scale>
        <p:origin x="2376" y="-462"/>
      </p:cViewPr>
      <p:guideLst>
        <p:guide orient="horz" pos="4763"/>
        <p:guide pos="3369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BF7AB-B1E6-41AA-825E-AE1113A7FD2F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E1676-FB0F-4D7F-9FC6-71EE77172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31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1pPr>
    <a:lvl2pPr marL="914254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2pPr>
    <a:lvl3pPr marL="1828506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3pPr>
    <a:lvl4pPr marL="2742760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4pPr>
    <a:lvl5pPr marL="3657012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5pPr>
    <a:lvl6pPr marL="4571266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6pPr>
    <a:lvl7pPr marL="5485519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7pPr>
    <a:lvl8pPr marL="6399773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8pPr>
    <a:lvl9pPr marL="7314025" algn="l" defTabSz="1828506" rtl="0" eaLnBrk="1" latinLnBrk="0" hangingPunct="1">
      <a:defRPr kumimoji="1"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338388" y="1143000"/>
            <a:ext cx="2181225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E1676-FB0F-4D7F-9FC6-71EE771721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217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8" y="4696805"/>
            <a:ext cx="9088041" cy="324085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4" y="8567633"/>
            <a:ext cx="7484270" cy="386383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3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8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3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8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7529" y="605483"/>
            <a:ext cx="2606130" cy="12900443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142" y="605483"/>
            <a:ext cx="7640192" cy="12900443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2" y="9715585"/>
            <a:ext cx="9088041" cy="3002873"/>
          </a:xfrm>
        </p:spPr>
        <p:txBody>
          <a:bodyPr anchor="t"/>
          <a:lstStyle>
            <a:lvl1pPr algn="l">
              <a:defRPr sz="1354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2" y="6408230"/>
            <a:ext cx="9088041" cy="3307356"/>
          </a:xfrm>
        </p:spPr>
        <p:txBody>
          <a:bodyPr anchor="b"/>
          <a:lstStyle>
            <a:lvl1pPr marL="0" indent="0">
              <a:buNone/>
              <a:defRPr sz="677">
                <a:solidFill>
                  <a:schemeClr val="tx1">
                    <a:tint val="75000"/>
                  </a:schemeClr>
                </a:solidFill>
              </a:defRPr>
            </a:lvl1pPr>
            <a:lvl2pPr marL="154785" indent="0">
              <a:buNone/>
              <a:defRPr sz="610">
                <a:solidFill>
                  <a:schemeClr val="tx1">
                    <a:tint val="75000"/>
                  </a:schemeClr>
                </a:solidFill>
              </a:defRPr>
            </a:lvl2pPr>
            <a:lvl3pPr marL="309570" indent="0">
              <a:buNone/>
              <a:defRPr sz="542">
                <a:solidFill>
                  <a:schemeClr val="tx1">
                    <a:tint val="75000"/>
                  </a:schemeClr>
                </a:solidFill>
              </a:defRPr>
            </a:lvl3pPr>
            <a:lvl4pPr marL="464355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4pPr>
            <a:lvl5pPr marL="619140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5pPr>
            <a:lvl6pPr marL="773926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6pPr>
            <a:lvl7pPr marL="928711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7pPr>
            <a:lvl8pPr marL="1083496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8pPr>
            <a:lvl9pPr marL="1238281" indent="0">
              <a:buNone/>
              <a:defRPr sz="4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141" y="3527852"/>
            <a:ext cx="5123160" cy="9978072"/>
          </a:xfrm>
        </p:spPr>
        <p:txBody>
          <a:bodyPr/>
          <a:lstStyle>
            <a:lvl1pPr>
              <a:defRPr sz="948"/>
            </a:lvl1pPr>
            <a:lvl2pPr>
              <a:defRPr sz="813"/>
            </a:lvl2pPr>
            <a:lvl3pPr>
              <a:defRPr sz="677"/>
            </a:lvl3pPr>
            <a:lvl4pPr>
              <a:defRPr sz="610"/>
            </a:lvl4pPr>
            <a:lvl5pPr>
              <a:defRPr sz="610"/>
            </a:lvl5pPr>
            <a:lvl6pPr>
              <a:defRPr sz="610"/>
            </a:lvl6pPr>
            <a:lvl7pPr>
              <a:defRPr sz="610"/>
            </a:lvl7pPr>
            <a:lvl8pPr>
              <a:defRPr sz="610"/>
            </a:lvl8pPr>
            <a:lvl9pPr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0498" y="3527852"/>
            <a:ext cx="5123160" cy="9978072"/>
          </a:xfrm>
        </p:spPr>
        <p:txBody>
          <a:bodyPr/>
          <a:lstStyle>
            <a:lvl1pPr>
              <a:defRPr sz="948"/>
            </a:lvl1pPr>
            <a:lvl2pPr>
              <a:defRPr sz="813"/>
            </a:lvl2pPr>
            <a:lvl3pPr>
              <a:defRPr sz="677"/>
            </a:lvl3pPr>
            <a:lvl4pPr>
              <a:defRPr sz="610"/>
            </a:lvl4pPr>
            <a:lvl5pPr>
              <a:defRPr sz="610"/>
            </a:lvl5pPr>
            <a:lvl6pPr>
              <a:defRPr sz="610"/>
            </a:lvl6pPr>
            <a:lvl7pPr>
              <a:defRPr sz="610"/>
            </a:lvl7pPr>
            <a:lvl8pPr>
              <a:defRPr sz="610"/>
            </a:lvl8pPr>
            <a:lvl9pPr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605478"/>
            <a:ext cx="9622632" cy="251989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2" y="3384359"/>
            <a:ext cx="4724074" cy="1410439"/>
          </a:xfrm>
        </p:spPr>
        <p:txBody>
          <a:bodyPr anchor="b"/>
          <a:lstStyle>
            <a:lvl1pPr marL="0" indent="0">
              <a:buNone/>
              <a:defRPr sz="813" b="1"/>
            </a:lvl1pPr>
            <a:lvl2pPr marL="154785" indent="0">
              <a:buNone/>
              <a:defRPr sz="677" b="1"/>
            </a:lvl2pPr>
            <a:lvl3pPr marL="309570" indent="0">
              <a:buNone/>
              <a:defRPr sz="610" b="1"/>
            </a:lvl3pPr>
            <a:lvl4pPr marL="464355" indent="0">
              <a:buNone/>
              <a:defRPr sz="542" b="1"/>
            </a:lvl4pPr>
            <a:lvl5pPr marL="619140" indent="0">
              <a:buNone/>
              <a:defRPr sz="542" b="1"/>
            </a:lvl5pPr>
            <a:lvl6pPr marL="773926" indent="0">
              <a:buNone/>
              <a:defRPr sz="542" b="1"/>
            </a:lvl6pPr>
            <a:lvl7pPr marL="928711" indent="0">
              <a:buNone/>
              <a:defRPr sz="542" b="1"/>
            </a:lvl7pPr>
            <a:lvl8pPr marL="1083496" indent="0">
              <a:buNone/>
              <a:defRPr sz="542" b="1"/>
            </a:lvl8pPr>
            <a:lvl9pPr marL="1238281" indent="0">
              <a:buNone/>
              <a:defRPr sz="54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2" y="4794794"/>
            <a:ext cx="4724074" cy="8711127"/>
          </a:xfrm>
        </p:spPr>
        <p:txBody>
          <a:bodyPr/>
          <a:lstStyle>
            <a:lvl1pPr>
              <a:defRPr sz="813"/>
            </a:lvl1pPr>
            <a:lvl2pPr>
              <a:defRPr sz="677"/>
            </a:lvl2pPr>
            <a:lvl3pPr>
              <a:defRPr sz="61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3" y="3384359"/>
            <a:ext cx="4725931" cy="1410439"/>
          </a:xfrm>
        </p:spPr>
        <p:txBody>
          <a:bodyPr anchor="b"/>
          <a:lstStyle>
            <a:lvl1pPr marL="0" indent="0">
              <a:buNone/>
              <a:defRPr sz="813" b="1"/>
            </a:lvl1pPr>
            <a:lvl2pPr marL="154785" indent="0">
              <a:buNone/>
              <a:defRPr sz="677" b="1"/>
            </a:lvl2pPr>
            <a:lvl3pPr marL="309570" indent="0">
              <a:buNone/>
              <a:defRPr sz="610" b="1"/>
            </a:lvl3pPr>
            <a:lvl4pPr marL="464355" indent="0">
              <a:buNone/>
              <a:defRPr sz="542" b="1"/>
            </a:lvl4pPr>
            <a:lvl5pPr marL="619140" indent="0">
              <a:buNone/>
              <a:defRPr sz="542" b="1"/>
            </a:lvl5pPr>
            <a:lvl6pPr marL="773926" indent="0">
              <a:buNone/>
              <a:defRPr sz="542" b="1"/>
            </a:lvl6pPr>
            <a:lvl7pPr marL="928711" indent="0">
              <a:buNone/>
              <a:defRPr sz="542" b="1"/>
            </a:lvl7pPr>
            <a:lvl8pPr marL="1083496" indent="0">
              <a:buNone/>
              <a:defRPr sz="542" b="1"/>
            </a:lvl8pPr>
            <a:lvl9pPr marL="1238281" indent="0">
              <a:buNone/>
              <a:defRPr sz="54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3" y="4794794"/>
            <a:ext cx="4725931" cy="8711127"/>
          </a:xfrm>
        </p:spPr>
        <p:txBody>
          <a:bodyPr/>
          <a:lstStyle>
            <a:lvl1pPr>
              <a:defRPr sz="813"/>
            </a:lvl1pPr>
            <a:lvl2pPr>
              <a:defRPr sz="677"/>
            </a:lvl2pPr>
            <a:lvl3pPr>
              <a:defRPr sz="61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3" y="601975"/>
            <a:ext cx="3517533" cy="2561889"/>
          </a:xfrm>
        </p:spPr>
        <p:txBody>
          <a:bodyPr anchor="b"/>
          <a:lstStyle>
            <a:lvl1pPr algn="l">
              <a:defRPr sz="677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9"/>
            <a:ext cx="5977020" cy="12903946"/>
          </a:xfrm>
        </p:spPr>
        <p:txBody>
          <a:bodyPr/>
          <a:lstStyle>
            <a:lvl1pPr>
              <a:defRPr sz="1084"/>
            </a:lvl1pPr>
            <a:lvl2pPr>
              <a:defRPr sz="948"/>
            </a:lvl2pPr>
            <a:lvl3pPr>
              <a:defRPr sz="813"/>
            </a:lvl3pPr>
            <a:lvl4pPr>
              <a:defRPr sz="677"/>
            </a:lvl4pPr>
            <a:lvl5pPr>
              <a:defRPr sz="677"/>
            </a:lvl5pPr>
            <a:lvl6pPr>
              <a:defRPr sz="677"/>
            </a:lvl6pPr>
            <a:lvl7pPr>
              <a:defRPr sz="677"/>
            </a:lvl7pPr>
            <a:lvl8pPr>
              <a:defRPr sz="677"/>
            </a:lvl8pPr>
            <a:lvl9pPr>
              <a:defRPr sz="677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3" y="3163867"/>
            <a:ext cx="3517533" cy="10342057"/>
          </a:xfrm>
        </p:spPr>
        <p:txBody>
          <a:bodyPr/>
          <a:lstStyle>
            <a:lvl1pPr marL="0" indent="0">
              <a:buNone/>
              <a:defRPr sz="474"/>
            </a:lvl1pPr>
            <a:lvl2pPr marL="154785" indent="0">
              <a:buNone/>
              <a:defRPr sz="407"/>
            </a:lvl2pPr>
            <a:lvl3pPr marL="309570" indent="0">
              <a:buNone/>
              <a:defRPr sz="339"/>
            </a:lvl3pPr>
            <a:lvl4pPr marL="464355" indent="0">
              <a:buNone/>
              <a:defRPr sz="305"/>
            </a:lvl4pPr>
            <a:lvl5pPr marL="619140" indent="0">
              <a:buNone/>
              <a:defRPr sz="305"/>
            </a:lvl5pPr>
            <a:lvl6pPr marL="773926" indent="0">
              <a:buNone/>
              <a:defRPr sz="305"/>
            </a:lvl6pPr>
            <a:lvl7pPr marL="928711" indent="0">
              <a:buNone/>
              <a:defRPr sz="305"/>
            </a:lvl7pPr>
            <a:lvl8pPr marL="1083496" indent="0">
              <a:buNone/>
              <a:defRPr sz="305"/>
            </a:lvl8pPr>
            <a:lvl9pPr marL="1238281" indent="0">
              <a:buNone/>
              <a:defRPr sz="30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6"/>
            <a:ext cx="6415088" cy="1249448"/>
          </a:xfrm>
        </p:spPr>
        <p:txBody>
          <a:bodyPr anchor="b"/>
          <a:lstStyle>
            <a:lvl1pPr algn="l">
              <a:defRPr sz="677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3"/>
            <a:ext cx="6415088" cy="9071610"/>
          </a:xfrm>
        </p:spPr>
        <p:txBody>
          <a:bodyPr/>
          <a:lstStyle>
            <a:lvl1pPr marL="0" indent="0">
              <a:buNone/>
              <a:defRPr sz="1084"/>
            </a:lvl1pPr>
            <a:lvl2pPr marL="154785" indent="0">
              <a:buNone/>
              <a:defRPr sz="948"/>
            </a:lvl2pPr>
            <a:lvl3pPr marL="309570" indent="0">
              <a:buNone/>
              <a:defRPr sz="813"/>
            </a:lvl3pPr>
            <a:lvl4pPr marL="464355" indent="0">
              <a:buNone/>
              <a:defRPr sz="677"/>
            </a:lvl4pPr>
            <a:lvl5pPr marL="619140" indent="0">
              <a:buNone/>
              <a:defRPr sz="677"/>
            </a:lvl5pPr>
            <a:lvl6pPr marL="773926" indent="0">
              <a:buNone/>
              <a:defRPr sz="677"/>
            </a:lvl6pPr>
            <a:lvl7pPr marL="928711" indent="0">
              <a:buNone/>
              <a:defRPr sz="677"/>
            </a:lvl7pPr>
            <a:lvl8pPr marL="1083496" indent="0">
              <a:buNone/>
              <a:defRPr sz="677"/>
            </a:lvl8pPr>
            <a:lvl9pPr marL="1238281" indent="0">
              <a:buNone/>
              <a:defRPr sz="677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474"/>
            </a:lvl1pPr>
            <a:lvl2pPr marL="154785" indent="0">
              <a:buNone/>
              <a:defRPr sz="407"/>
            </a:lvl2pPr>
            <a:lvl3pPr marL="309570" indent="0">
              <a:buNone/>
              <a:defRPr sz="339"/>
            </a:lvl3pPr>
            <a:lvl4pPr marL="464355" indent="0">
              <a:buNone/>
              <a:defRPr sz="305"/>
            </a:lvl4pPr>
            <a:lvl5pPr marL="619140" indent="0">
              <a:buNone/>
              <a:defRPr sz="305"/>
            </a:lvl5pPr>
            <a:lvl6pPr marL="773926" indent="0">
              <a:buNone/>
              <a:defRPr sz="305"/>
            </a:lvl6pPr>
            <a:lvl7pPr marL="928711" indent="0">
              <a:buNone/>
              <a:defRPr sz="305"/>
            </a:lvl7pPr>
            <a:lvl8pPr marL="1083496" indent="0">
              <a:buNone/>
              <a:defRPr sz="305"/>
            </a:lvl8pPr>
            <a:lvl9pPr marL="1238281" indent="0">
              <a:buNone/>
              <a:defRPr sz="30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8"/>
            <a:ext cx="9622632" cy="2519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2"/>
            <a:ext cx="9622632" cy="997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4"/>
            <a:ext cx="249475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8" y="14013404"/>
            <a:ext cx="3385741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7" y="14013404"/>
            <a:ext cx="2494756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4785" rtl="0" eaLnBrk="1" latinLnBrk="0" hangingPunct="1">
        <a:spcBef>
          <a:spcPct val="0"/>
        </a:spcBef>
        <a:buNone/>
        <a:defRPr kumimoji="1" sz="14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6089" indent="-116089" algn="l" defTabSz="154785" rtl="0" eaLnBrk="1" latinLnBrk="0" hangingPunct="1">
        <a:spcBef>
          <a:spcPct val="20000"/>
        </a:spcBef>
        <a:buFont typeface="Arial"/>
        <a:buChar char="•"/>
        <a:defRPr kumimoji="1" sz="1084" kern="1200">
          <a:solidFill>
            <a:schemeClr val="tx1"/>
          </a:solidFill>
          <a:latin typeface="+mn-lt"/>
          <a:ea typeface="+mn-ea"/>
          <a:cs typeface="+mn-cs"/>
        </a:defRPr>
      </a:lvl1pPr>
      <a:lvl2pPr marL="251526" indent="-96741" algn="l" defTabSz="154785" rtl="0" eaLnBrk="1" latinLnBrk="0" hangingPunct="1">
        <a:spcBef>
          <a:spcPct val="20000"/>
        </a:spcBef>
        <a:buFont typeface="Arial"/>
        <a:buChar char="–"/>
        <a:defRPr kumimoji="1" sz="948" kern="1200">
          <a:solidFill>
            <a:schemeClr val="tx1"/>
          </a:solidFill>
          <a:latin typeface="+mn-lt"/>
          <a:ea typeface="+mn-ea"/>
          <a:cs typeface="+mn-cs"/>
        </a:defRPr>
      </a:lvl2pPr>
      <a:lvl3pPr marL="386963" indent="-77393" algn="l" defTabSz="154785" rtl="0" eaLnBrk="1" latinLnBrk="0" hangingPunct="1">
        <a:spcBef>
          <a:spcPct val="20000"/>
        </a:spcBef>
        <a:buFont typeface="Arial"/>
        <a:buChar char="•"/>
        <a:defRPr kumimoji="1" sz="813" kern="1200">
          <a:solidFill>
            <a:schemeClr val="tx1"/>
          </a:solidFill>
          <a:latin typeface="+mn-lt"/>
          <a:ea typeface="+mn-ea"/>
          <a:cs typeface="+mn-cs"/>
        </a:defRPr>
      </a:lvl3pPr>
      <a:lvl4pPr marL="541748" indent="-77393" algn="l" defTabSz="154785" rtl="0" eaLnBrk="1" latinLnBrk="0" hangingPunct="1">
        <a:spcBef>
          <a:spcPct val="20000"/>
        </a:spcBef>
        <a:buFont typeface="Arial"/>
        <a:buChar char="–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4pPr>
      <a:lvl5pPr marL="696533" indent="-77393" algn="l" defTabSz="154785" rtl="0" eaLnBrk="1" latinLnBrk="0" hangingPunct="1">
        <a:spcBef>
          <a:spcPct val="20000"/>
        </a:spcBef>
        <a:buFont typeface="Arial"/>
        <a:buChar char="»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5pPr>
      <a:lvl6pPr marL="851318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6pPr>
      <a:lvl7pPr marL="1006103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7pPr>
      <a:lvl8pPr marL="1160888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8pPr>
      <a:lvl9pPr marL="1315673" indent="-77393" algn="l" defTabSz="154785" rtl="0" eaLnBrk="1" latinLnBrk="0" hangingPunct="1">
        <a:spcBef>
          <a:spcPct val="20000"/>
        </a:spcBef>
        <a:buFont typeface="Arial"/>
        <a:buChar char="•"/>
        <a:defRPr kumimoji="1" sz="6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54785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2pPr>
      <a:lvl3pPr marL="30957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3pPr>
      <a:lvl4pPr marL="464355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4pPr>
      <a:lvl5pPr marL="619140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5pPr>
      <a:lvl6pPr marL="773926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6pPr>
      <a:lvl7pPr marL="928711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7pPr>
      <a:lvl8pPr marL="1083496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8pPr>
      <a:lvl9pPr marL="1238281" algn="l" defTabSz="154785" rtl="0" eaLnBrk="1" latinLnBrk="0" hangingPunct="1"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691812" cy="15138844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120151" y="307212"/>
            <a:ext cx="10649069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0000" spc="-150" dirty="0">
                <a:solidFill>
                  <a:srgbClr val="FF00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クリスマスケーキ</a:t>
            </a:r>
          </a:p>
          <a:p>
            <a:r>
              <a:rPr lang="ja-JP" altLang="en-US" sz="13600" spc="-150" dirty="0">
                <a:solidFill>
                  <a:srgbClr val="FF00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ご注文受付中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2036866" y="14138182"/>
            <a:ext cx="659667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000" dirty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クリスマススペシャル</a:t>
            </a: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5</Words>
  <Application>Microsoft Office PowerPoint</Application>
  <PresentationFormat>ユーザー設定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24</cp:revision>
  <dcterms:created xsi:type="dcterms:W3CDTF">2015-01-14T08:48:15Z</dcterms:created>
  <dcterms:modified xsi:type="dcterms:W3CDTF">2015-10-07T11:23:57Z</dcterms:modified>
</cp:coreProperties>
</file>