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1866" y="108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2015/9/24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/>
          <p:cNvSpPr/>
          <p:nvPr/>
        </p:nvSpPr>
        <p:spPr>
          <a:xfrm>
            <a:off x="390" y="0"/>
            <a:ext cx="7560000" cy="385188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1394190" y="4349914"/>
            <a:ext cx="5107776" cy="5107776"/>
          </a:xfrm>
          <a:prstGeom prst="ellipse">
            <a:avLst/>
          </a:prstGeom>
          <a:solidFill>
            <a:schemeClr val="bg1"/>
          </a:solidFill>
          <a:ln w="8890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6985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pSp>
        <p:nvGrpSpPr>
          <p:cNvPr id="22" name="グループ化 21"/>
          <p:cNvGrpSpPr/>
          <p:nvPr/>
        </p:nvGrpSpPr>
        <p:grpSpPr>
          <a:xfrm>
            <a:off x="1215458" y="4337282"/>
            <a:ext cx="5107776" cy="5107776"/>
            <a:chOff x="1473074" y="4876507"/>
            <a:chExt cx="5107776" cy="5107776"/>
          </a:xfrm>
        </p:grpSpPr>
        <p:sp>
          <p:nvSpPr>
            <p:cNvPr id="10" name="円/楕円 9"/>
            <p:cNvSpPr/>
            <p:nvPr/>
          </p:nvSpPr>
          <p:spPr>
            <a:xfrm>
              <a:off x="1473074" y="4876507"/>
              <a:ext cx="5107776" cy="5107776"/>
            </a:xfrm>
            <a:prstGeom prst="ellipse">
              <a:avLst/>
            </a:prstGeom>
            <a:solidFill>
              <a:srgbClr val="FFFF00"/>
            </a:solidFill>
            <a:ln w="4445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>
              <a:stCxn id="10" idx="1"/>
              <a:endCxn id="10" idx="5"/>
            </p:cNvCxnSpPr>
            <p:nvPr/>
          </p:nvCxnSpPr>
          <p:spPr>
            <a:xfrm>
              <a:off x="2221090" y="5624523"/>
              <a:ext cx="3611744" cy="3611744"/>
            </a:xfrm>
            <a:prstGeom prst="line">
              <a:avLst/>
            </a:prstGeom>
            <a:ln w="4445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正方形/長方形 4"/>
          <p:cNvSpPr/>
          <p:nvPr/>
        </p:nvSpPr>
        <p:spPr>
          <a:xfrm>
            <a:off x="-229759" y="935665"/>
            <a:ext cx="8020296" cy="18425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700" b="1" dirty="0" smtClean="0">
                <a:solidFill>
                  <a:schemeClr val="bg1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  <a:cs typeface="Arial" panose="020B0604020202020204" pitchFamily="34" charset="0"/>
              </a:rPr>
              <a:t>入居者以外</a:t>
            </a:r>
            <a:endParaRPr lang="en-US" altLang="ja-JP" sz="10700" b="1" dirty="0" smtClean="0">
              <a:solidFill>
                <a:schemeClr val="bg1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  <a:cs typeface="Arial" panose="020B0604020202020204" pitchFamily="34" charset="0"/>
            </a:endParaRPr>
          </a:p>
          <a:p>
            <a:pPr algn="ctr"/>
            <a:r>
              <a:rPr lang="ja-JP" altLang="en-US" sz="10700" b="1" dirty="0" smtClean="0">
                <a:solidFill>
                  <a:schemeClr val="bg1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  <a:cs typeface="Arial" panose="020B0604020202020204" pitchFamily="34" charset="0"/>
              </a:rPr>
              <a:t>駐輪禁止</a:t>
            </a:r>
            <a:endParaRPr lang="ja-JP" altLang="en-US" sz="10700" b="1" dirty="0">
              <a:solidFill>
                <a:schemeClr val="bg1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98" y="7831173"/>
            <a:ext cx="2923733" cy="202848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5334" y="3858982"/>
            <a:ext cx="2767492" cy="1887287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2829823" y="1001090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マンション管理人</a:t>
            </a:r>
            <a:endParaRPr kumimoji="1" lang="ja-JP" altLang="en-US" sz="2000" dirty="0"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-325" y="3311566"/>
            <a:ext cx="7560000" cy="55294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11643" y="3404116"/>
            <a:ext cx="6853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chemeClr val="bg1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入居者以外の自転車・バイクの駐車は固くお断りします。</a:t>
            </a:r>
            <a:endParaRPr kumimoji="1" lang="ja-JP" altLang="en-US" sz="2000" dirty="0">
              <a:solidFill>
                <a:schemeClr val="bg1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1183539" y="5929313"/>
            <a:ext cx="5529078" cy="2356462"/>
            <a:chOff x="1309019" y="5664651"/>
            <a:chExt cx="5529078" cy="2356462"/>
          </a:xfrm>
        </p:grpSpPr>
        <p:sp>
          <p:nvSpPr>
            <p:cNvPr id="34" name="テキスト ボックス 33"/>
            <p:cNvSpPr txBox="1"/>
            <p:nvPr/>
          </p:nvSpPr>
          <p:spPr>
            <a:xfrm>
              <a:off x="1309019" y="5671752"/>
              <a:ext cx="5529078" cy="2349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8800"/>
                </a:lnSpc>
              </a:pPr>
              <a:r>
                <a:rPr kumimoji="1" lang="ja-JP" altLang="en-US" sz="80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H" panose="020B0800000000000000" pitchFamily="34" charset="-128"/>
                  <a:ea typeface="小塚ゴシック Pro H" panose="020B0800000000000000" pitchFamily="34" charset="-128"/>
                </a:rPr>
                <a:t> </a:t>
              </a:r>
              <a:r>
                <a:rPr kumimoji="1" lang="ja-JP" altLang="en-US" sz="8000" dirty="0" smtClean="0">
                  <a:ln w="1270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H" panose="020B0800000000000000" pitchFamily="34" charset="-128"/>
                  <a:ea typeface="小塚ゴシック Pro H" panose="020B0800000000000000" pitchFamily="34" charset="-128"/>
                </a:rPr>
                <a:t>発見次第、</a:t>
              </a:r>
              <a:endParaRPr kumimoji="1" lang="en-US" altLang="ja-JP" sz="8000" dirty="0" smtClean="0">
                <a:ln w="1270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endParaRPr>
            </a:p>
            <a:p>
              <a:pPr>
                <a:lnSpc>
                  <a:spcPts val="8800"/>
                </a:lnSpc>
              </a:pPr>
              <a:r>
                <a:rPr kumimoji="1" lang="ja-JP" altLang="en-US" sz="8000" dirty="0" smtClean="0">
                  <a:ln w="1270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H" panose="020B0800000000000000" pitchFamily="34" charset="-128"/>
                  <a:ea typeface="小塚ゴシック Pro H" panose="020B0800000000000000" pitchFamily="34" charset="-128"/>
                </a:rPr>
                <a:t>撤去します</a:t>
              </a:r>
              <a:endParaRPr kumimoji="1" lang="ja-JP" altLang="en-US" sz="8000" dirty="0">
                <a:ln w="1270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1309019" y="5664651"/>
              <a:ext cx="5529078" cy="2349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8800"/>
                </a:lnSpc>
              </a:pPr>
              <a:r>
                <a:rPr kumimoji="1" lang="ja-JP" altLang="en-US" sz="8000" dirty="0" smtClean="0">
                  <a:latin typeface="小塚ゴシック Pro H" panose="020B0800000000000000" pitchFamily="34" charset="-128"/>
                  <a:ea typeface="小塚ゴシック Pro H" panose="020B0800000000000000" pitchFamily="34" charset="-128"/>
                </a:rPr>
                <a:t> 発見次第、</a:t>
              </a:r>
              <a:endParaRPr kumimoji="1" lang="en-US" altLang="ja-JP" sz="8000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endParaRPr>
            </a:p>
            <a:p>
              <a:pPr>
                <a:lnSpc>
                  <a:spcPts val="8800"/>
                </a:lnSpc>
              </a:pPr>
              <a:r>
                <a:rPr kumimoji="1" lang="ja-JP" altLang="en-US" sz="8000" dirty="0" smtClean="0">
                  <a:latin typeface="小塚ゴシック Pro H" panose="020B0800000000000000" pitchFamily="34" charset="-128"/>
                  <a:ea typeface="小塚ゴシック Pro H" panose="020B0800000000000000" pitchFamily="34" charset="-128"/>
                </a:rPr>
                <a:t>撤去します</a:t>
              </a:r>
              <a:endParaRPr kumimoji="1" lang="ja-JP" altLang="en-US" sz="8000" dirty="0">
                <a:latin typeface="小塚ゴシック Pro H" panose="020B0800000000000000" pitchFamily="34" charset="-128"/>
                <a:ea typeface="小塚ゴシック Pro H" panose="020B08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31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H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34</cp:revision>
  <dcterms:created xsi:type="dcterms:W3CDTF">2015-01-14T08:48:15Z</dcterms:created>
  <dcterms:modified xsi:type="dcterms:W3CDTF">2015-09-24T08:32:16Z</dcterms:modified>
</cp:coreProperties>
</file>