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56" r:id="rId2"/>
  </p:sldIdLst>
  <p:sldSz cx="7559675" cy="10691813"/>
  <p:notesSz cx="6858000" cy="9144000"/>
  <p:defaultTextStyle>
    <a:defPPr>
      <a:defRPr lang="ja-JP"/>
    </a:defPPr>
    <a:lvl1pPr marL="0" algn="l" defTabSz="646527" rtl="0" eaLnBrk="1" latinLnBrk="0" hangingPunct="1">
      <a:defRPr kumimoji="1" sz="2545" kern="1200">
        <a:solidFill>
          <a:schemeClr val="tx1"/>
        </a:solidFill>
        <a:latin typeface="+mn-lt"/>
        <a:ea typeface="+mn-ea"/>
        <a:cs typeface="+mn-cs"/>
      </a:defRPr>
    </a:lvl1pPr>
    <a:lvl2pPr marL="646527" algn="l" defTabSz="646527" rtl="0" eaLnBrk="1" latinLnBrk="0" hangingPunct="1">
      <a:defRPr kumimoji="1" sz="2545" kern="1200">
        <a:solidFill>
          <a:schemeClr val="tx1"/>
        </a:solidFill>
        <a:latin typeface="+mn-lt"/>
        <a:ea typeface="+mn-ea"/>
        <a:cs typeface="+mn-cs"/>
      </a:defRPr>
    </a:lvl2pPr>
    <a:lvl3pPr marL="1293053" algn="l" defTabSz="646527" rtl="0" eaLnBrk="1" latinLnBrk="0" hangingPunct="1">
      <a:defRPr kumimoji="1" sz="2545" kern="1200">
        <a:solidFill>
          <a:schemeClr val="tx1"/>
        </a:solidFill>
        <a:latin typeface="+mn-lt"/>
        <a:ea typeface="+mn-ea"/>
        <a:cs typeface="+mn-cs"/>
      </a:defRPr>
    </a:lvl3pPr>
    <a:lvl4pPr marL="1939580" algn="l" defTabSz="646527" rtl="0" eaLnBrk="1" latinLnBrk="0" hangingPunct="1">
      <a:defRPr kumimoji="1" sz="2545" kern="1200">
        <a:solidFill>
          <a:schemeClr val="tx1"/>
        </a:solidFill>
        <a:latin typeface="+mn-lt"/>
        <a:ea typeface="+mn-ea"/>
        <a:cs typeface="+mn-cs"/>
      </a:defRPr>
    </a:lvl4pPr>
    <a:lvl5pPr marL="2586106" algn="l" defTabSz="646527" rtl="0" eaLnBrk="1" latinLnBrk="0" hangingPunct="1">
      <a:defRPr kumimoji="1" sz="2545" kern="1200">
        <a:solidFill>
          <a:schemeClr val="tx1"/>
        </a:solidFill>
        <a:latin typeface="+mn-lt"/>
        <a:ea typeface="+mn-ea"/>
        <a:cs typeface="+mn-cs"/>
      </a:defRPr>
    </a:lvl5pPr>
    <a:lvl6pPr marL="3232633" algn="l" defTabSz="646527" rtl="0" eaLnBrk="1" latinLnBrk="0" hangingPunct="1">
      <a:defRPr kumimoji="1" sz="2545" kern="1200">
        <a:solidFill>
          <a:schemeClr val="tx1"/>
        </a:solidFill>
        <a:latin typeface="+mn-lt"/>
        <a:ea typeface="+mn-ea"/>
        <a:cs typeface="+mn-cs"/>
      </a:defRPr>
    </a:lvl6pPr>
    <a:lvl7pPr marL="3879159" algn="l" defTabSz="646527" rtl="0" eaLnBrk="1" latinLnBrk="0" hangingPunct="1">
      <a:defRPr kumimoji="1" sz="2545" kern="1200">
        <a:solidFill>
          <a:schemeClr val="tx1"/>
        </a:solidFill>
        <a:latin typeface="+mn-lt"/>
        <a:ea typeface="+mn-ea"/>
        <a:cs typeface="+mn-cs"/>
      </a:defRPr>
    </a:lvl7pPr>
    <a:lvl8pPr marL="4525686" algn="l" defTabSz="646527" rtl="0" eaLnBrk="1" latinLnBrk="0" hangingPunct="1">
      <a:defRPr kumimoji="1" sz="2545" kern="1200">
        <a:solidFill>
          <a:schemeClr val="tx1"/>
        </a:solidFill>
        <a:latin typeface="+mn-lt"/>
        <a:ea typeface="+mn-ea"/>
        <a:cs typeface="+mn-cs"/>
      </a:defRPr>
    </a:lvl8pPr>
    <a:lvl9pPr marL="5172212" algn="l" defTabSz="646527" rtl="0" eaLnBrk="1" latinLnBrk="0" hangingPunct="1">
      <a:defRPr kumimoji="1" sz="2545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68" userDrawn="1">
          <p15:clr>
            <a:srgbClr val="A4A3A4"/>
          </p15:clr>
        </p15:guide>
        <p15:guide id="2" pos="238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4709"/>
    <a:srgbClr val="EB6000"/>
    <a:srgbClr val="F4A466"/>
    <a:srgbClr val="99031E"/>
    <a:srgbClr val="871A1F"/>
    <a:srgbClr val="B60003"/>
    <a:srgbClr val="5C6368"/>
    <a:srgbClr val="102D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30" autoAdjust="0"/>
    <p:restoredTop sz="94660"/>
  </p:normalViewPr>
  <p:slideViewPr>
    <p:cSldViewPr snapToGrid="0" snapToObjects="1">
      <p:cViewPr varScale="1">
        <p:scale>
          <a:sx n="59" d="100"/>
          <a:sy n="59" d="100"/>
        </p:scale>
        <p:origin x="1668" y="84"/>
      </p:cViewPr>
      <p:guideLst>
        <p:guide orient="horz" pos="3368"/>
        <p:guide pos="2382"/>
      </p:guideLst>
    </p:cSldViewPr>
  </p:slideViewPr>
  <p:notesTextViewPr>
    <p:cViewPr>
      <p:scale>
        <a:sx n="33" d="100"/>
        <a:sy n="33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EBF7AB-B1E6-41AA-825E-AE1113A7FD2F}" type="datetimeFigureOut">
              <a:rPr kumimoji="1" lang="ja-JP" altLang="en-US" smtClean="0"/>
              <a:t>2015/10/7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338388" y="1143000"/>
            <a:ext cx="2181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2E1676-FB0F-4D7F-9FC6-71EE771721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073164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93053" rtl="0" eaLnBrk="1" latinLnBrk="0" hangingPunct="1">
      <a:defRPr kumimoji="1" sz="1697" kern="1200">
        <a:solidFill>
          <a:schemeClr val="tx1"/>
        </a:solidFill>
        <a:latin typeface="+mn-lt"/>
        <a:ea typeface="+mn-ea"/>
        <a:cs typeface="+mn-cs"/>
      </a:defRPr>
    </a:lvl1pPr>
    <a:lvl2pPr marL="646527" algn="l" defTabSz="1293053" rtl="0" eaLnBrk="1" latinLnBrk="0" hangingPunct="1">
      <a:defRPr kumimoji="1" sz="1697" kern="1200">
        <a:solidFill>
          <a:schemeClr val="tx1"/>
        </a:solidFill>
        <a:latin typeface="+mn-lt"/>
        <a:ea typeface="+mn-ea"/>
        <a:cs typeface="+mn-cs"/>
      </a:defRPr>
    </a:lvl2pPr>
    <a:lvl3pPr marL="1293053" algn="l" defTabSz="1293053" rtl="0" eaLnBrk="1" latinLnBrk="0" hangingPunct="1">
      <a:defRPr kumimoji="1" sz="1697" kern="1200">
        <a:solidFill>
          <a:schemeClr val="tx1"/>
        </a:solidFill>
        <a:latin typeface="+mn-lt"/>
        <a:ea typeface="+mn-ea"/>
        <a:cs typeface="+mn-cs"/>
      </a:defRPr>
    </a:lvl3pPr>
    <a:lvl4pPr marL="1939580" algn="l" defTabSz="1293053" rtl="0" eaLnBrk="1" latinLnBrk="0" hangingPunct="1">
      <a:defRPr kumimoji="1" sz="1697" kern="1200">
        <a:solidFill>
          <a:schemeClr val="tx1"/>
        </a:solidFill>
        <a:latin typeface="+mn-lt"/>
        <a:ea typeface="+mn-ea"/>
        <a:cs typeface="+mn-cs"/>
      </a:defRPr>
    </a:lvl4pPr>
    <a:lvl5pPr marL="2586106" algn="l" defTabSz="1293053" rtl="0" eaLnBrk="1" latinLnBrk="0" hangingPunct="1">
      <a:defRPr kumimoji="1" sz="1697" kern="1200">
        <a:solidFill>
          <a:schemeClr val="tx1"/>
        </a:solidFill>
        <a:latin typeface="+mn-lt"/>
        <a:ea typeface="+mn-ea"/>
        <a:cs typeface="+mn-cs"/>
      </a:defRPr>
    </a:lvl5pPr>
    <a:lvl6pPr marL="3232633" algn="l" defTabSz="1293053" rtl="0" eaLnBrk="1" latinLnBrk="0" hangingPunct="1">
      <a:defRPr kumimoji="1" sz="1697" kern="1200">
        <a:solidFill>
          <a:schemeClr val="tx1"/>
        </a:solidFill>
        <a:latin typeface="+mn-lt"/>
        <a:ea typeface="+mn-ea"/>
        <a:cs typeface="+mn-cs"/>
      </a:defRPr>
    </a:lvl6pPr>
    <a:lvl7pPr marL="3879159" algn="l" defTabSz="1293053" rtl="0" eaLnBrk="1" latinLnBrk="0" hangingPunct="1">
      <a:defRPr kumimoji="1" sz="1697" kern="1200">
        <a:solidFill>
          <a:schemeClr val="tx1"/>
        </a:solidFill>
        <a:latin typeface="+mn-lt"/>
        <a:ea typeface="+mn-ea"/>
        <a:cs typeface="+mn-cs"/>
      </a:defRPr>
    </a:lvl7pPr>
    <a:lvl8pPr marL="4525686" algn="l" defTabSz="1293053" rtl="0" eaLnBrk="1" latinLnBrk="0" hangingPunct="1">
      <a:defRPr kumimoji="1" sz="1697" kern="1200">
        <a:solidFill>
          <a:schemeClr val="tx1"/>
        </a:solidFill>
        <a:latin typeface="+mn-lt"/>
        <a:ea typeface="+mn-ea"/>
        <a:cs typeface="+mn-cs"/>
      </a:defRPr>
    </a:lvl8pPr>
    <a:lvl9pPr marL="5172212" algn="l" defTabSz="1293053" rtl="0" eaLnBrk="1" latinLnBrk="0" hangingPunct="1">
      <a:defRPr kumimoji="1" sz="169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338388" y="1143000"/>
            <a:ext cx="2181225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E1676-FB0F-4D7F-9FC6-71EE771721A5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512170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566977" y="3321396"/>
            <a:ext cx="6425724" cy="2291809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33952" y="6058695"/>
            <a:ext cx="5291773" cy="2732352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547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309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643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6191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739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9287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0834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2382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2015/10/7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58214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2015/10/7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146593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5937495" y="428173"/>
            <a:ext cx="1842671" cy="9122689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09484" y="428173"/>
            <a:ext cx="5402018" cy="9122689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2015/10/7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124441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2015/10/7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21828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97164" y="6870482"/>
            <a:ext cx="6425724" cy="2123514"/>
          </a:xfrm>
        </p:spPr>
        <p:txBody>
          <a:bodyPr anchor="t"/>
          <a:lstStyle>
            <a:lvl1pPr algn="l">
              <a:defRPr sz="1354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597164" y="4531649"/>
            <a:ext cx="6425724" cy="2338833"/>
          </a:xfrm>
        </p:spPr>
        <p:txBody>
          <a:bodyPr anchor="b"/>
          <a:lstStyle>
            <a:lvl1pPr marL="0" indent="0">
              <a:buNone/>
              <a:defRPr sz="677">
                <a:solidFill>
                  <a:schemeClr val="tx1">
                    <a:tint val="75000"/>
                  </a:schemeClr>
                </a:solidFill>
              </a:defRPr>
            </a:lvl1pPr>
            <a:lvl2pPr marL="154785" indent="0">
              <a:buNone/>
              <a:defRPr sz="610">
                <a:solidFill>
                  <a:schemeClr val="tx1">
                    <a:tint val="75000"/>
                  </a:schemeClr>
                </a:solidFill>
              </a:defRPr>
            </a:lvl2pPr>
            <a:lvl3pPr marL="309570" indent="0">
              <a:buNone/>
              <a:defRPr sz="542">
                <a:solidFill>
                  <a:schemeClr val="tx1">
                    <a:tint val="75000"/>
                  </a:schemeClr>
                </a:solidFill>
              </a:defRPr>
            </a:lvl3pPr>
            <a:lvl4pPr marL="464355" indent="0">
              <a:buNone/>
              <a:defRPr sz="474">
                <a:solidFill>
                  <a:schemeClr val="tx1">
                    <a:tint val="75000"/>
                  </a:schemeClr>
                </a:solidFill>
              </a:defRPr>
            </a:lvl4pPr>
            <a:lvl5pPr marL="619140" indent="0">
              <a:buNone/>
              <a:defRPr sz="474">
                <a:solidFill>
                  <a:schemeClr val="tx1">
                    <a:tint val="75000"/>
                  </a:schemeClr>
                </a:solidFill>
              </a:defRPr>
            </a:lvl5pPr>
            <a:lvl6pPr marL="773926" indent="0">
              <a:buNone/>
              <a:defRPr sz="474">
                <a:solidFill>
                  <a:schemeClr val="tx1">
                    <a:tint val="75000"/>
                  </a:schemeClr>
                </a:solidFill>
              </a:defRPr>
            </a:lvl6pPr>
            <a:lvl7pPr marL="928711" indent="0">
              <a:buNone/>
              <a:defRPr sz="474">
                <a:solidFill>
                  <a:schemeClr val="tx1">
                    <a:tint val="75000"/>
                  </a:schemeClr>
                </a:solidFill>
              </a:defRPr>
            </a:lvl7pPr>
            <a:lvl8pPr marL="1083496" indent="0">
              <a:buNone/>
              <a:defRPr sz="474">
                <a:solidFill>
                  <a:schemeClr val="tx1">
                    <a:tint val="75000"/>
                  </a:schemeClr>
                </a:solidFill>
              </a:defRPr>
            </a:lvl8pPr>
            <a:lvl9pPr marL="1238281" indent="0">
              <a:buNone/>
              <a:defRPr sz="47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2015/10/7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644102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09483" y="2494759"/>
            <a:ext cx="3622344" cy="7056102"/>
          </a:xfrm>
        </p:spPr>
        <p:txBody>
          <a:bodyPr/>
          <a:lstStyle>
            <a:lvl1pPr>
              <a:defRPr sz="948"/>
            </a:lvl1pPr>
            <a:lvl2pPr>
              <a:defRPr sz="813"/>
            </a:lvl2pPr>
            <a:lvl3pPr>
              <a:defRPr sz="677"/>
            </a:lvl3pPr>
            <a:lvl4pPr>
              <a:defRPr sz="610"/>
            </a:lvl4pPr>
            <a:lvl5pPr>
              <a:defRPr sz="610"/>
            </a:lvl5pPr>
            <a:lvl6pPr>
              <a:defRPr sz="610"/>
            </a:lvl6pPr>
            <a:lvl7pPr>
              <a:defRPr sz="610"/>
            </a:lvl7pPr>
            <a:lvl8pPr>
              <a:defRPr sz="610"/>
            </a:lvl8pPr>
            <a:lvl9pPr>
              <a:defRPr sz="61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157822" y="2494759"/>
            <a:ext cx="3622344" cy="7056102"/>
          </a:xfrm>
        </p:spPr>
        <p:txBody>
          <a:bodyPr/>
          <a:lstStyle>
            <a:lvl1pPr>
              <a:defRPr sz="948"/>
            </a:lvl1pPr>
            <a:lvl2pPr>
              <a:defRPr sz="813"/>
            </a:lvl2pPr>
            <a:lvl3pPr>
              <a:defRPr sz="677"/>
            </a:lvl3pPr>
            <a:lvl4pPr>
              <a:defRPr sz="610"/>
            </a:lvl4pPr>
            <a:lvl5pPr>
              <a:defRPr sz="610"/>
            </a:lvl5pPr>
            <a:lvl6pPr>
              <a:defRPr sz="610"/>
            </a:lvl6pPr>
            <a:lvl7pPr>
              <a:defRPr sz="610"/>
            </a:lvl7pPr>
            <a:lvl8pPr>
              <a:defRPr sz="610"/>
            </a:lvl8pPr>
            <a:lvl9pPr>
              <a:defRPr sz="61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2015/10/7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232825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77984" y="428170"/>
            <a:ext cx="6803708" cy="1781969"/>
          </a:xfrm>
        </p:spPr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77984" y="2393286"/>
            <a:ext cx="3340169" cy="997407"/>
          </a:xfrm>
        </p:spPr>
        <p:txBody>
          <a:bodyPr anchor="b"/>
          <a:lstStyle>
            <a:lvl1pPr marL="0" indent="0">
              <a:buNone/>
              <a:defRPr sz="813" b="1"/>
            </a:lvl1pPr>
            <a:lvl2pPr marL="154785" indent="0">
              <a:buNone/>
              <a:defRPr sz="677" b="1"/>
            </a:lvl2pPr>
            <a:lvl3pPr marL="309570" indent="0">
              <a:buNone/>
              <a:defRPr sz="610" b="1"/>
            </a:lvl3pPr>
            <a:lvl4pPr marL="464355" indent="0">
              <a:buNone/>
              <a:defRPr sz="542" b="1"/>
            </a:lvl4pPr>
            <a:lvl5pPr marL="619140" indent="0">
              <a:buNone/>
              <a:defRPr sz="542" b="1"/>
            </a:lvl5pPr>
            <a:lvl6pPr marL="773926" indent="0">
              <a:buNone/>
              <a:defRPr sz="542" b="1"/>
            </a:lvl6pPr>
            <a:lvl7pPr marL="928711" indent="0">
              <a:buNone/>
              <a:defRPr sz="542" b="1"/>
            </a:lvl7pPr>
            <a:lvl8pPr marL="1083496" indent="0">
              <a:buNone/>
              <a:defRPr sz="542" b="1"/>
            </a:lvl8pPr>
            <a:lvl9pPr marL="1238281" indent="0">
              <a:buNone/>
              <a:defRPr sz="542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377984" y="3390691"/>
            <a:ext cx="3340169" cy="6160168"/>
          </a:xfrm>
        </p:spPr>
        <p:txBody>
          <a:bodyPr/>
          <a:lstStyle>
            <a:lvl1pPr>
              <a:defRPr sz="813"/>
            </a:lvl1pPr>
            <a:lvl2pPr>
              <a:defRPr sz="677"/>
            </a:lvl2pPr>
            <a:lvl3pPr>
              <a:defRPr sz="610"/>
            </a:lvl3pPr>
            <a:lvl4pPr>
              <a:defRPr sz="542"/>
            </a:lvl4pPr>
            <a:lvl5pPr>
              <a:defRPr sz="542"/>
            </a:lvl5pPr>
            <a:lvl6pPr>
              <a:defRPr sz="542"/>
            </a:lvl6pPr>
            <a:lvl7pPr>
              <a:defRPr sz="542"/>
            </a:lvl7pPr>
            <a:lvl8pPr>
              <a:defRPr sz="542"/>
            </a:lvl8pPr>
            <a:lvl9pPr>
              <a:defRPr sz="542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3840210" y="2393286"/>
            <a:ext cx="3341482" cy="997407"/>
          </a:xfrm>
        </p:spPr>
        <p:txBody>
          <a:bodyPr anchor="b"/>
          <a:lstStyle>
            <a:lvl1pPr marL="0" indent="0">
              <a:buNone/>
              <a:defRPr sz="813" b="1"/>
            </a:lvl1pPr>
            <a:lvl2pPr marL="154785" indent="0">
              <a:buNone/>
              <a:defRPr sz="677" b="1"/>
            </a:lvl2pPr>
            <a:lvl3pPr marL="309570" indent="0">
              <a:buNone/>
              <a:defRPr sz="610" b="1"/>
            </a:lvl3pPr>
            <a:lvl4pPr marL="464355" indent="0">
              <a:buNone/>
              <a:defRPr sz="542" b="1"/>
            </a:lvl4pPr>
            <a:lvl5pPr marL="619140" indent="0">
              <a:buNone/>
              <a:defRPr sz="542" b="1"/>
            </a:lvl5pPr>
            <a:lvl6pPr marL="773926" indent="0">
              <a:buNone/>
              <a:defRPr sz="542" b="1"/>
            </a:lvl6pPr>
            <a:lvl7pPr marL="928711" indent="0">
              <a:buNone/>
              <a:defRPr sz="542" b="1"/>
            </a:lvl7pPr>
            <a:lvl8pPr marL="1083496" indent="0">
              <a:buNone/>
              <a:defRPr sz="542" b="1"/>
            </a:lvl8pPr>
            <a:lvl9pPr marL="1238281" indent="0">
              <a:buNone/>
              <a:defRPr sz="542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3840210" y="3390691"/>
            <a:ext cx="3341482" cy="6160168"/>
          </a:xfrm>
        </p:spPr>
        <p:txBody>
          <a:bodyPr/>
          <a:lstStyle>
            <a:lvl1pPr>
              <a:defRPr sz="813"/>
            </a:lvl1pPr>
            <a:lvl2pPr>
              <a:defRPr sz="677"/>
            </a:lvl2pPr>
            <a:lvl3pPr>
              <a:defRPr sz="610"/>
            </a:lvl3pPr>
            <a:lvl4pPr>
              <a:defRPr sz="542"/>
            </a:lvl4pPr>
            <a:lvl5pPr>
              <a:defRPr sz="542"/>
            </a:lvl5pPr>
            <a:lvl6pPr>
              <a:defRPr sz="542"/>
            </a:lvl6pPr>
            <a:lvl7pPr>
              <a:defRPr sz="542"/>
            </a:lvl7pPr>
            <a:lvl8pPr>
              <a:defRPr sz="542"/>
            </a:lvl8pPr>
            <a:lvl9pPr>
              <a:defRPr sz="542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2015/10/7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009483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2015/10/7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271201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2015/10/7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199479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77985" y="425693"/>
            <a:ext cx="2487081" cy="1811668"/>
          </a:xfrm>
        </p:spPr>
        <p:txBody>
          <a:bodyPr anchor="b"/>
          <a:lstStyle>
            <a:lvl1pPr algn="l">
              <a:defRPr sz="677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955624" y="425696"/>
            <a:ext cx="4226068" cy="9125166"/>
          </a:xfrm>
        </p:spPr>
        <p:txBody>
          <a:bodyPr/>
          <a:lstStyle>
            <a:lvl1pPr>
              <a:defRPr sz="1084"/>
            </a:lvl1pPr>
            <a:lvl2pPr>
              <a:defRPr sz="948"/>
            </a:lvl2pPr>
            <a:lvl3pPr>
              <a:defRPr sz="813"/>
            </a:lvl3pPr>
            <a:lvl4pPr>
              <a:defRPr sz="677"/>
            </a:lvl4pPr>
            <a:lvl5pPr>
              <a:defRPr sz="677"/>
            </a:lvl5pPr>
            <a:lvl6pPr>
              <a:defRPr sz="677"/>
            </a:lvl6pPr>
            <a:lvl7pPr>
              <a:defRPr sz="677"/>
            </a:lvl7pPr>
            <a:lvl8pPr>
              <a:defRPr sz="677"/>
            </a:lvl8pPr>
            <a:lvl9pPr>
              <a:defRPr sz="677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377985" y="2237363"/>
            <a:ext cx="2487081" cy="7313498"/>
          </a:xfrm>
        </p:spPr>
        <p:txBody>
          <a:bodyPr/>
          <a:lstStyle>
            <a:lvl1pPr marL="0" indent="0">
              <a:buNone/>
              <a:defRPr sz="474"/>
            </a:lvl1pPr>
            <a:lvl2pPr marL="154785" indent="0">
              <a:buNone/>
              <a:defRPr sz="407"/>
            </a:lvl2pPr>
            <a:lvl3pPr marL="309570" indent="0">
              <a:buNone/>
              <a:defRPr sz="339"/>
            </a:lvl3pPr>
            <a:lvl4pPr marL="464355" indent="0">
              <a:buNone/>
              <a:defRPr sz="305"/>
            </a:lvl4pPr>
            <a:lvl5pPr marL="619140" indent="0">
              <a:buNone/>
              <a:defRPr sz="305"/>
            </a:lvl5pPr>
            <a:lvl6pPr marL="773926" indent="0">
              <a:buNone/>
              <a:defRPr sz="305"/>
            </a:lvl6pPr>
            <a:lvl7pPr marL="928711" indent="0">
              <a:buNone/>
              <a:defRPr sz="305"/>
            </a:lvl7pPr>
            <a:lvl8pPr marL="1083496" indent="0">
              <a:buNone/>
              <a:defRPr sz="305"/>
            </a:lvl8pPr>
            <a:lvl9pPr marL="1238281" indent="0">
              <a:buNone/>
              <a:defRPr sz="305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2015/10/7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66740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481749" y="7484269"/>
            <a:ext cx="4535805" cy="883561"/>
          </a:xfrm>
        </p:spPr>
        <p:txBody>
          <a:bodyPr anchor="b"/>
          <a:lstStyle>
            <a:lvl1pPr algn="l">
              <a:defRPr sz="677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481749" y="955334"/>
            <a:ext cx="4535805" cy="6415088"/>
          </a:xfrm>
        </p:spPr>
        <p:txBody>
          <a:bodyPr/>
          <a:lstStyle>
            <a:lvl1pPr marL="0" indent="0">
              <a:buNone/>
              <a:defRPr sz="1084"/>
            </a:lvl1pPr>
            <a:lvl2pPr marL="154785" indent="0">
              <a:buNone/>
              <a:defRPr sz="948"/>
            </a:lvl2pPr>
            <a:lvl3pPr marL="309570" indent="0">
              <a:buNone/>
              <a:defRPr sz="813"/>
            </a:lvl3pPr>
            <a:lvl4pPr marL="464355" indent="0">
              <a:buNone/>
              <a:defRPr sz="677"/>
            </a:lvl4pPr>
            <a:lvl5pPr marL="619140" indent="0">
              <a:buNone/>
              <a:defRPr sz="677"/>
            </a:lvl5pPr>
            <a:lvl6pPr marL="773926" indent="0">
              <a:buNone/>
              <a:defRPr sz="677"/>
            </a:lvl6pPr>
            <a:lvl7pPr marL="928711" indent="0">
              <a:buNone/>
              <a:defRPr sz="677"/>
            </a:lvl7pPr>
            <a:lvl8pPr marL="1083496" indent="0">
              <a:buNone/>
              <a:defRPr sz="677"/>
            </a:lvl8pPr>
            <a:lvl9pPr marL="1238281" indent="0">
              <a:buNone/>
              <a:defRPr sz="677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481749" y="8367830"/>
            <a:ext cx="4535805" cy="1254802"/>
          </a:xfrm>
        </p:spPr>
        <p:txBody>
          <a:bodyPr/>
          <a:lstStyle>
            <a:lvl1pPr marL="0" indent="0">
              <a:buNone/>
              <a:defRPr sz="474"/>
            </a:lvl1pPr>
            <a:lvl2pPr marL="154785" indent="0">
              <a:buNone/>
              <a:defRPr sz="407"/>
            </a:lvl2pPr>
            <a:lvl3pPr marL="309570" indent="0">
              <a:buNone/>
              <a:defRPr sz="339"/>
            </a:lvl3pPr>
            <a:lvl4pPr marL="464355" indent="0">
              <a:buNone/>
              <a:defRPr sz="305"/>
            </a:lvl4pPr>
            <a:lvl5pPr marL="619140" indent="0">
              <a:buNone/>
              <a:defRPr sz="305"/>
            </a:lvl5pPr>
            <a:lvl6pPr marL="773926" indent="0">
              <a:buNone/>
              <a:defRPr sz="305"/>
            </a:lvl6pPr>
            <a:lvl7pPr marL="928711" indent="0">
              <a:buNone/>
              <a:defRPr sz="305"/>
            </a:lvl7pPr>
            <a:lvl8pPr marL="1083496" indent="0">
              <a:buNone/>
              <a:defRPr sz="305"/>
            </a:lvl8pPr>
            <a:lvl9pPr marL="1238281" indent="0">
              <a:buNone/>
              <a:defRPr sz="305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2015/10/7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978329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377984" y="428170"/>
            <a:ext cx="6803708" cy="17819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77984" y="2494759"/>
            <a:ext cx="6803708" cy="70561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377984" y="9909731"/>
            <a:ext cx="1763924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40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6A0F4A-BFDF-ED40-8F65-0A09A886E3B5}" type="datetimeFigureOut">
              <a:rPr kumimoji="1" lang="ja-JP" altLang="en-US" smtClean="0"/>
              <a:t>2015/10/7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82890" y="9909731"/>
            <a:ext cx="239389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40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5417768" y="9909731"/>
            <a:ext cx="1763924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0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846755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54785" rtl="0" eaLnBrk="1" latinLnBrk="0" hangingPunct="1">
        <a:spcBef>
          <a:spcPct val="0"/>
        </a:spcBef>
        <a:buNone/>
        <a:defRPr kumimoji="1" sz="149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16089" indent="-116089" algn="l" defTabSz="154785" rtl="0" eaLnBrk="1" latinLnBrk="0" hangingPunct="1">
        <a:spcBef>
          <a:spcPct val="20000"/>
        </a:spcBef>
        <a:buFont typeface="Arial"/>
        <a:buChar char="•"/>
        <a:defRPr kumimoji="1" sz="1084" kern="1200">
          <a:solidFill>
            <a:schemeClr val="tx1"/>
          </a:solidFill>
          <a:latin typeface="+mn-lt"/>
          <a:ea typeface="+mn-ea"/>
          <a:cs typeface="+mn-cs"/>
        </a:defRPr>
      </a:lvl1pPr>
      <a:lvl2pPr marL="251526" indent="-96741" algn="l" defTabSz="154785" rtl="0" eaLnBrk="1" latinLnBrk="0" hangingPunct="1">
        <a:spcBef>
          <a:spcPct val="20000"/>
        </a:spcBef>
        <a:buFont typeface="Arial"/>
        <a:buChar char="–"/>
        <a:defRPr kumimoji="1" sz="948" kern="1200">
          <a:solidFill>
            <a:schemeClr val="tx1"/>
          </a:solidFill>
          <a:latin typeface="+mn-lt"/>
          <a:ea typeface="+mn-ea"/>
          <a:cs typeface="+mn-cs"/>
        </a:defRPr>
      </a:lvl2pPr>
      <a:lvl3pPr marL="386963" indent="-77393" algn="l" defTabSz="154785" rtl="0" eaLnBrk="1" latinLnBrk="0" hangingPunct="1">
        <a:spcBef>
          <a:spcPct val="20000"/>
        </a:spcBef>
        <a:buFont typeface="Arial"/>
        <a:buChar char="•"/>
        <a:defRPr kumimoji="1" sz="813" kern="1200">
          <a:solidFill>
            <a:schemeClr val="tx1"/>
          </a:solidFill>
          <a:latin typeface="+mn-lt"/>
          <a:ea typeface="+mn-ea"/>
          <a:cs typeface="+mn-cs"/>
        </a:defRPr>
      </a:lvl3pPr>
      <a:lvl4pPr marL="541748" indent="-77393" algn="l" defTabSz="154785" rtl="0" eaLnBrk="1" latinLnBrk="0" hangingPunct="1">
        <a:spcBef>
          <a:spcPct val="20000"/>
        </a:spcBef>
        <a:buFont typeface="Arial"/>
        <a:buChar char="–"/>
        <a:defRPr kumimoji="1" sz="677" kern="1200">
          <a:solidFill>
            <a:schemeClr val="tx1"/>
          </a:solidFill>
          <a:latin typeface="+mn-lt"/>
          <a:ea typeface="+mn-ea"/>
          <a:cs typeface="+mn-cs"/>
        </a:defRPr>
      </a:lvl4pPr>
      <a:lvl5pPr marL="696533" indent="-77393" algn="l" defTabSz="154785" rtl="0" eaLnBrk="1" latinLnBrk="0" hangingPunct="1">
        <a:spcBef>
          <a:spcPct val="20000"/>
        </a:spcBef>
        <a:buFont typeface="Arial"/>
        <a:buChar char="»"/>
        <a:defRPr kumimoji="1" sz="677" kern="1200">
          <a:solidFill>
            <a:schemeClr val="tx1"/>
          </a:solidFill>
          <a:latin typeface="+mn-lt"/>
          <a:ea typeface="+mn-ea"/>
          <a:cs typeface="+mn-cs"/>
        </a:defRPr>
      </a:lvl5pPr>
      <a:lvl6pPr marL="851318" indent="-77393" algn="l" defTabSz="154785" rtl="0" eaLnBrk="1" latinLnBrk="0" hangingPunct="1">
        <a:spcBef>
          <a:spcPct val="20000"/>
        </a:spcBef>
        <a:buFont typeface="Arial"/>
        <a:buChar char="•"/>
        <a:defRPr kumimoji="1" sz="677" kern="1200">
          <a:solidFill>
            <a:schemeClr val="tx1"/>
          </a:solidFill>
          <a:latin typeface="+mn-lt"/>
          <a:ea typeface="+mn-ea"/>
          <a:cs typeface="+mn-cs"/>
        </a:defRPr>
      </a:lvl6pPr>
      <a:lvl7pPr marL="1006103" indent="-77393" algn="l" defTabSz="154785" rtl="0" eaLnBrk="1" latinLnBrk="0" hangingPunct="1">
        <a:spcBef>
          <a:spcPct val="20000"/>
        </a:spcBef>
        <a:buFont typeface="Arial"/>
        <a:buChar char="•"/>
        <a:defRPr kumimoji="1" sz="677" kern="1200">
          <a:solidFill>
            <a:schemeClr val="tx1"/>
          </a:solidFill>
          <a:latin typeface="+mn-lt"/>
          <a:ea typeface="+mn-ea"/>
          <a:cs typeface="+mn-cs"/>
        </a:defRPr>
      </a:lvl7pPr>
      <a:lvl8pPr marL="1160888" indent="-77393" algn="l" defTabSz="154785" rtl="0" eaLnBrk="1" latinLnBrk="0" hangingPunct="1">
        <a:spcBef>
          <a:spcPct val="20000"/>
        </a:spcBef>
        <a:buFont typeface="Arial"/>
        <a:buChar char="•"/>
        <a:defRPr kumimoji="1" sz="677" kern="1200">
          <a:solidFill>
            <a:schemeClr val="tx1"/>
          </a:solidFill>
          <a:latin typeface="+mn-lt"/>
          <a:ea typeface="+mn-ea"/>
          <a:cs typeface="+mn-cs"/>
        </a:defRPr>
      </a:lvl8pPr>
      <a:lvl9pPr marL="1315673" indent="-77393" algn="l" defTabSz="154785" rtl="0" eaLnBrk="1" latinLnBrk="0" hangingPunct="1">
        <a:spcBef>
          <a:spcPct val="20000"/>
        </a:spcBef>
        <a:buFont typeface="Arial"/>
        <a:buChar char="•"/>
        <a:defRPr kumimoji="1" sz="67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54785" rtl="0" eaLnBrk="1" latinLnBrk="0" hangingPunct="1">
        <a:defRPr kumimoji="1" sz="610" kern="1200">
          <a:solidFill>
            <a:schemeClr val="tx1"/>
          </a:solidFill>
          <a:latin typeface="+mn-lt"/>
          <a:ea typeface="+mn-ea"/>
          <a:cs typeface="+mn-cs"/>
        </a:defRPr>
      </a:lvl1pPr>
      <a:lvl2pPr marL="154785" algn="l" defTabSz="154785" rtl="0" eaLnBrk="1" latinLnBrk="0" hangingPunct="1">
        <a:defRPr kumimoji="1" sz="610" kern="1200">
          <a:solidFill>
            <a:schemeClr val="tx1"/>
          </a:solidFill>
          <a:latin typeface="+mn-lt"/>
          <a:ea typeface="+mn-ea"/>
          <a:cs typeface="+mn-cs"/>
        </a:defRPr>
      </a:lvl2pPr>
      <a:lvl3pPr marL="309570" algn="l" defTabSz="154785" rtl="0" eaLnBrk="1" latinLnBrk="0" hangingPunct="1">
        <a:defRPr kumimoji="1" sz="610" kern="1200">
          <a:solidFill>
            <a:schemeClr val="tx1"/>
          </a:solidFill>
          <a:latin typeface="+mn-lt"/>
          <a:ea typeface="+mn-ea"/>
          <a:cs typeface="+mn-cs"/>
        </a:defRPr>
      </a:lvl3pPr>
      <a:lvl4pPr marL="464355" algn="l" defTabSz="154785" rtl="0" eaLnBrk="1" latinLnBrk="0" hangingPunct="1">
        <a:defRPr kumimoji="1" sz="610" kern="1200">
          <a:solidFill>
            <a:schemeClr val="tx1"/>
          </a:solidFill>
          <a:latin typeface="+mn-lt"/>
          <a:ea typeface="+mn-ea"/>
          <a:cs typeface="+mn-cs"/>
        </a:defRPr>
      </a:lvl4pPr>
      <a:lvl5pPr marL="619140" algn="l" defTabSz="154785" rtl="0" eaLnBrk="1" latinLnBrk="0" hangingPunct="1">
        <a:defRPr kumimoji="1" sz="610" kern="1200">
          <a:solidFill>
            <a:schemeClr val="tx1"/>
          </a:solidFill>
          <a:latin typeface="+mn-lt"/>
          <a:ea typeface="+mn-ea"/>
          <a:cs typeface="+mn-cs"/>
        </a:defRPr>
      </a:lvl5pPr>
      <a:lvl6pPr marL="773926" algn="l" defTabSz="154785" rtl="0" eaLnBrk="1" latinLnBrk="0" hangingPunct="1">
        <a:defRPr kumimoji="1" sz="610" kern="1200">
          <a:solidFill>
            <a:schemeClr val="tx1"/>
          </a:solidFill>
          <a:latin typeface="+mn-lt"/>
          <a:ea typeface="+mn-ea"/>
          <a:cs typeface="+mn-cs"/>
        </a:defRPr>
      </a:lvl6pPr>
      <a:lvl7pPr marL="928711" algn="l" defTabSz="154785" rtl="0" eaLnBrk="1" latinLnBrk="0" hangingPunct="1">
        <a:defRPr kumimoji="1" sz="610" kern="1200">
          <a:solidFill>
            <a:schemeClr val="tx1"/>
          </a:solidFill>
          <a:latin typeface="+mn-lt"/>
          <a:ea typeface="+mn-ea"/>
          <a:cs typeface="+mn-cs"/>
        </a:defRPr>
      </a:lvl7pPr>
      <a:lvl8pPr marL="1083496" algn="l" defTabSz="154785" rtl="0" eaLnBrk="1" latinLnBrk="0" hangingPunct="1">
        <a:defRPr kumimoji="1" sz="610" kern="1200">
          <a:solidFill>
            <a:schemeClr val="tx1"/>
          </a:solidFill>
          <a:latin typeface="+mn-lt"/>
          <a:ea typeface="+mn-ea"/>
          <a:cs typeface="+mn-cs"/>
        </a:defRPr>
      </a:lvl8pPr>
      <a:lvl9pPr marL="1238281" algn="l" defTabSz="154785" rtl="0" eaLnBrk="1" latinLnBrk="0" hangingPunct="1">
        <a:defRPr kumimoji="1" sz="61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図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"/>
            <a:ext cx="7559674" cy="10669125"/>
          </a:xfrm>
          <a:prstGeom prst="rect">
            <a:avLst/>
          </a:prstGeom>
        </p:spPr>
      </p:pic>
      <p:sp>
        <p:nvSpPr>
          <p:cNvPr id="5" name="正方形/長方形 4"/>
          <p:cNvSpPr/>
          <p:nvPr/>
        </p:nvSpPr>
        <p:spPr>
          <a:xfrm>
            <a:off x="476000" y="3680724"/>
            <a:ext cx="29546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2400" dirty="0">
                <a:latin typeface="小塚ゴシック Pro B" panose="020B0800000000000000" pitchFamily="34" charset="-128"/>
                <a:ea typeface="小塚ゴシック Pro B" panose="020B0800000000000000" pitchFamily="34" charset="-128"/>
              </a:rPr>
              <a:t>アメリカンコーヒー</a:t>
            </a:r>
          </a:p>
        </p:txBody>
      </p:sp>
      <p:sp>
        <p:nvSpPr>
          <p:cNvPr id="6" name="正方形/長方形 5"/>
          <p:cNvSpPr/>
          <p:nvPr/>
        </p:nvSpPr>
        <p:spPr>
          <a:xfrm>
            <a:off x="475999" y="4506224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2400" dirty="0">
                <a:latin typeface="小塚ゴシック Pro B" panose="020B0800000000000000" pitchFamily="34" charset="-128"/>
                <a:ea typeface="小塚ゴシック Pro B" panose="020B0800000000000000" pitchFamily="34" charset="-128"/>
              </a:rPr>
              <a:t>ブレンドコーヒー</a:t>
            </a:r>
          </a:p>
        </p:txBody>
      </p:sp>
      <p:sp>
        <p:nvSpPr>
          <p:cNvPr id="7" name="正方形/長方形 6"/>
          <p:cNvSpPr/>
          <p:nvPr/>
        </p:nvSpPr>
        <p:spPr>
          <a:xfrm>
            <a:off x="5481455" y="3680724"/>
            <a:ext cx="108715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小塚ゴシック Pro B" panose="020B0800000000000000" pitchFamily="34" charset="-128"/>
                <a:ea typeface="小塚ゴシック Pro B" panose="020B0800000000000000" pitchFamily="34" charset="-128"/>
              </a:rPr>
              <a:t>280 </a:t>
            </a:r>
            <a:r>
              <a:rPr lang="ja-JP" altLang="en-US" sz="2400" dirty="0" smtClean="0">
                <a:latin typeface="小塚ゴシック Pro B" panose="020B0800000000000000" pitchFamily="34" charset="-128"/>
                <a:ea typeface="小塚ゴシック Pro B" panose="020B0800000000000000" pitchFamily="34" charset="-128"/>
              </a:rPr>
              <a:t>円</a:t>
            </a:r>
            <a:endParaRPr lang="ja-JP" altLang="en-US" sz="2400" dirty="0">
              <a:latin typeface="小塚ゴシック Pro B" panose="020B0800000000000000" pitchFamily="34" charset="-128"/>
              <a:ea typeface="小塚ゴシック Pro B" panose="020B0800000000000000" pitchFamily="34" charset="-128"/>
            </a:endParaRPr>
          </a:p>
        </p:txBody>
      </p:sp>
      <p:sp>
        <p:nvSpPr>
          <p:cNvPr id="8" name="正方形/長方形 7"/>
          <p:cNvSpPr/>
          <p:nvPr/>
        </p:nvSpPr>
        <p:spPr>
          <a:xfrm>
            <a:off x="5486920" y="4506224"/>
            <a:ext cx="108715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小塚ゴシック Pro B" panose="020B0800000000000000" pitchFamily="34" charset="-128"/>
                <a:ea typeface="小塚ゴシック Pro B" panose="020B0800000000000000" pitchFamily="34" charset="-128"/>
              </a:rPr>
              <a:t>380 </a:t>
            </a:r>
            <a:r>
              <a:rPr lang="ja-JP" altLang="en-US" sz="2400" dirty="0" smtClean="0">
                <a:latin typeface="小塚ゴシック Pro B" panose="020B0800000000000000" pitchFamily="34" charset="-128"/>
                <a:ea typeface="小塚ゴシック Pro B" panose="020B0800000000000000" pitchFamily="34" charset="-128"/>
              </a:rPr>
              <a:t>円</a:t>
            </a:r>
            <a:endParaRPr lang="ja-JP" altLang="en-US" sz="2400" dirty="0">
              <a:latin typeface="小塚ゴシック Pro B" panose="020B0800000000000000" pitchFamily="34" charset="-128"/>
              <a:ea typeface="小塚ゴシック Pro B" panose="020B0800000000000000" pitchFamily="34" charset="-128"/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271212" y="5110985"/>
            <a:ext cx="2230688" cy="2381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900"/>
              </a:lnSpc>
            </a:pPr>
            <a:r>
              <a:rPr lang="ja-JP" altLang="en-US" sz="2000" dirty="0">
                <a:latin typeface="小塚ゴシック Pro B" panose="020B0800000000000000" pitchFamily="34" charset="-128"/>
                <a:ea typeface="小塚ゴシック Pro B" panose="020B0800000000000000" pitchFamily="34" charset="-128"/>
              </a:rPr>
              <a:t>カフェラテ</a:t>
            </a:r>
          </a:p>
          <a:p>
            <a:pPr>
              <a:lnSpc>
                <a:spcPts val="2900"/>
              </a:lnSpc>
            </a:pPr>
            <a:r>
              <a:rPr lang="ja-JP" altLang="en-US" sz="2000" dirty="0">
                <a:latin typeface="小塚ゴシック Pro B" panose="020B0800000000000000" pitchFamily="34" charset="-128"/>
                <a:ea typeface="小塚ゴシック Pro B" panose="020B0800000000000000" pitchFamily="34" charset="-128"/>
              </a:rPr>
              <a:t>カフェモカ</a:t>
            </a:r>
          </a:p>
          <a:p>
            <a:pPr>
              <a:lnSpc>
                <a:spcPts val="2900"/>
              </a:lnSpc>
            </a:pPr>
            <a:r>
              <a:rPr lang="ja-JP" altLang="en-US" sz="2000" dirty="0">
                <a:latin typeface="小塚ゴシック Pro B" panose="020B0800000000000000" pitchFamily="34" charset="-128"/>
                <a:ea typeface="小塚ゴシック Pro B" panose="020B0800000000000000" pitchFamily="34" charset="-128"/>
              </a:rPr>
              <a:t>キャラメルラテ</a:t>
            </a:r>
          </a:p>
          <a:p>
            <a:pPr>
              <a:lnSpc>
                <a:spcPts val="2900"/>
              </a:lnSpc>
            </a:pPr>
            <a:r>
              <a:rPr lang="ja-JP" altLang="en-US" sz="2000" dirty="0">
                <a:latin typeface="小塚ゴシック Pro B" panose="020B0800000000000000" pitchFamily="34" charset="-128"/>
                <a:ea typeface="小塚ゴシック Pro B" panose="020B0800000000000000" pitchFamily="34" charset="-128"/>
              </a:rPr>
              <a:t>アイスココア</a:t>
            </a:r>
          </a:p>
          <a:p>
            <a:pPr>
              <a:lnSpc>
                <a:spcPts val="2900"/>
              </a:lnSpc>
            </a:pPr>
            <a:r>
              <a:rPr lang="ja-JP" altLang="en-US" sz="2000" dirty="0">
                <a:latin typeface="小塚ゴシック Pro B" panose="020B0800000000000000" pitchFamily="34" charset="-128"/>
                <a:ea typeface="小塚ゴシック Pro B" panose="020B0800000000000000" pitchFamily="34" charset="-128"/>
              </a:rPr>
              <a:t>アイスコーヒー</a:t>
            </a:r>
          </a:p>
          <a:p>
            <a:pPr>
              <a:lnSpc>
                <a:spcPts val="2900"/>
              </a:lnSpc>
            </a:pPr>
            <a:r>
              <a:rPr lang="ja-JP" altLang="en-US" sz="2000" dirty="0">
                <a:latin typeface="小塚ゴシック Pro B" panose="020B0800000000000000" pitchFamily="34" charset="-128"/>
                <a:ea typeface="小塚ゴシック Pro B" panose="020B0800000000000000" pitchFamily="34" charset="-128"/>
              </a:rPr>
              <a:t>ミルクティー</a:t>
            </a:r>
          </a:p>
        </p:txBody>
      </p:sp>
      <p:sp>
        <p:nvSpPr>
          <p:cNvPr id="10" name="正方形/長方形 9"/>
          <p:cNvSpPr/>
          <p:nvPr/>
        </p:nvSpPr>
        <p:spPr>
          <a:xfrm>
            <a:off x="2482055" y="5110985"/>
            <a:ext cx="2191546" cy="23237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900"/>
              </a:lnSpc>
            </a:pPr>
            <a:r>
              <a:rPr lang="en-US" altLang="ja-JP" sz="2000" dirty="0" smtClean="0">
                <a:latin typeface="小塚ゴシック Pro B" panose="020B0800000000000000" pitchFamily="34" charset="-128"/>
                <a:ea typeface="小塚ゴシック Pro B" panose="020B0800000000000000" pitchFamily="34" charset="-128"/>
              </a:rPr>
              <a:t>220 </a:t>
            </a:r>
            <a:r>
              <a:rPr lang="ja-JP" altLang="en-US" sz="2000" dirty="0" smtClean="0">
                <a:latin typeface="小塚ゴシック Pro B" panose="020B0800000000000000" pitchFamily="34" charset="-128"/>
                <a:ea typeface="小塚ゴシック Pro B" panose="020B0800000000000000" pitchFamily="34" charset="-128"/>
              </a:rPr>
              <a:t>円       </a:t>
            </a:r>
            <a:r>
              <a:rPr lang="en-US" altLang="ja-JP" sz="2000" dirty="0" smtClean="0">
                <a:latin typeface="小塚ゴシック Pro B" panose="020B0800000000000000" pitchFamily="34" charset="-128"/>
                <a:ea typeface="小塚ゴシック Pro B" panose="020B0800000000000000" pitchFamily="34" charset="-128"/>
              </a:rPr>
              <a:t>370 </a:t>
            </a:r>
            <a:r>
              <a:rPr lang="ja-JP" altLang="en-US" sz="2000" dirty="0" smtClean="0">
                <a:latin typeface="小塚ゴシック Pro B" panose="020B0800000000000000" pitchFamily="34" charset="-128"/>
                <a:ea typeface="小塚ゴシック Pro B" panose="020B0800000000000000" pitchFamily="34" charset="-128"/>
              </a:rPr>
              <a:t>円</a:t>
            </a:r>
            <a:endParaRPr lang="ja-JP" altLang="en-US" sz="2000" dirty="0">
              <a:latin typeface="小塚ゴシック Pro B" panose="020B0800000000000000" pitchFamily="34" charset="-128"/>
              <a:ea typeface="小塚ゴシック Pro B" panose="020B0800000000000000" pitchFamily="34" charset="-128"/>
            </a:endParaRPr>
          </a:p>
          <a:p>
            <a:pPr>
              <a:lnSpc>
                <a:spcPts val="2900"/>
              </a:lnSpc>
            </a:pPr>
            <a:r>
              <a:rPr lang="en-US" altLang="ja-JP" sz="2000" dirty="0" smtClean="0">
                <a:latin typeface="小塚ゴシック Pro B" panose="020B0800000000000000" pitchFamily="34" charset="-128"/>
                <a:ea typeface="小塚ゴシック Pro B" panose="020B0800000000000000" pitchFamily="34" charset="-128"/>
              </a:rPr>
              <a:t>220 </a:t>
            </a:r>
            <a:r>
              <a:rPr lang="ja-JP" altLang="en-US" sz="2000" dirty="0" smtClean="0">
                <a:latin typeface="小塚ゴシック Pro B" panose="020B0800000000000000" pitchFamily="34" charset="-128"/>
                <a:ea typeface="小塚ゴシック Pro B" panose="020B0800000000000000" pitchFamily="34" charset="-128"/>
              </a:rPr>
              <a:t>円       </a:t>
            </a:r>
            <a:r>
              <a:rPr lang="en-US" altLang="ja-JP" sz="2000" dirty="0" smtClean="0">
                <a:latin typeface="小塚ゴシック Pro B" panose="020B0800000000000000" pitchFamily="34" charset="-128"/>
                <a:ea typeface="小塚ゴシック Pro B" panose="020B0800000000000000" pitchFamily="34" charset="-128"/>
              </a:rPr>
              <a:t>370 </a:t>
            </a:r>
            <a:r>
              <a:rPr lang="ja-JP" altLang="en-US" sz="2000" dirty="0" smtClean="0">
                <a:latin typeface="小塚ゴシック Pro B" panose="020B0800000000000000" pitchFamily="34" charset="-128"/>
                <a:ea typeface="小塚ゴシック Pro B" panose="020B0800000000000000" pitchFamily="34" charset="-128"/>
              </a:rPr>
              <a:t>円</a:t>
            </a:r>
            <a:endParaRPr lang="ja-JP" altLang="en-US" sz="2000" dirty="0">
              <a:latin typeface="小塚ゴシック Pro B" panose="020B0800000000000000" pitchFamily="34" charset="-128"/>
              <a:ea typeface="小塚ゴシック Pro B" panose="020B0800000000000000" pitchFamily="34" charset="-128"/>
            </a:endParaRPr>
          </a:p>
          <a:p>
            <a:pPr>
              <a:lnSpc>
                <a:spcPts val="2900"/>
              </a:lnSpc>
            </a:pPr>
            <a:r>
              <a:rPr lang="en-US" altLang="ja-JP" sz="2000" dirty="0" smtClean="0">
                <a:latin typeface="小塚ゴシック Pro B" panose="020B0800000000000000" pitchFamily="34" charset="-128"/>
                <a:ea typeface="小塚ゴシック Pro B" panose="020B0800000000000000" pitchFamily="34" charset="-128"/>
              </a:rPr>
              <a:t>230 </a:t>
            </a:r>
            <a:r>
              <a:rPr lang="ja-JP" altLang="en-US" sz="2000" dirty="0" smtClean="0">
                <a:latin typeface="小塚ゴシック Pro B" panose="020B0800000000000000" pitchFamily="34" charset="-128"/>
                <a:ea typeface="小塚ゴシック Pro B" panose="020B0800000000000000" pitchFamily="34" charset="-128"/>
              </a:rPr>
              <a:t>円       </a:t>
            </a:r>
            <a:r>
              <a:rPr lang="en-US" altLang="ja-JP" sz="2000" dirty="0" smtClean="0">
                <a:latin typeface="小塚ゴシック Pro B" panose="020B0800000000000000" pitchFamily="34" charset="-128"/>
                <a:ea typeface="小塚ゴシック Pro B" panose="020B0800000000000000" pitchFamily="34" charset="-128"/>
              </a:rPr>
              <a:t>380 </a:t>
            </a:r>
            <a:r>
              <a:rPr lang="ja-JP" altLang="en-US" sz="2000" dirty="0" smtClean="0">
                <a:latin typeface="小塚ゴシック Pro B" panose="020B0800000000000000" pitchFamily="34" charset="-128"/>
                <a:ea typeface="小塚ゴシック Pro B" panose="020B0800000000000000" pitchFamily="34" charset="-128"/>
              </a:rPr>
              <a:t>円</a:t>
            </a:r>
            <a:endParaRPr lang="ja-JP" altLang="en-US" sz="2000" dirty="0">
              <a:latin typeface="小塚ゴシック Pro B" panose="020B0800000000000000" pitchFamily="34" charset="-128"/>
              <a:ea typeface="小塚ゴシック Pro B" panose="020B0800000000000000" pitchFamily="34" charset="-128"/>
            </a:endParaRPr>
          </a:p>
          <a:p>
            <a:pPr>
              <a:lnSpc>
                <a:spcPts val="2900"/>
              </a:lnSpc>
            </a:pPr>
            <a:r>
              <a:rPr lang="en-US" altLang="ja-JP" sz="2000" dirty="0" smtClean="0">
                <a:latin typeface="小塚ゴシック Pro B" panose="020B0800000000000000" pitchFamily="34" charset="-128"/>
                <a:ea typeface="小塚ゴシック Pro B" panose="020B0800000000000000" pitchFamily="34" charset="-128"/>
              </a:rPr>
              <a:t>220 </a:t>
            </a:r>
            <a:r>
              <a:rPr lang="ja-JP" altLang="en-US" sz="2000" dirty="0" smtClean="0">
                <a:latin typeface="小塚ゴシック Pro B" panose="020B0800000000000000" pitchFamily="34" charset="-128"/>
                <a:ea typeface="小塚ゴシック Pro B" panose="020B0800000000000000" pitchFamily="34" charset="-128"/>
              </a:rPr>
              <a:t>円       </a:t>
            </a:r>
            <a:r>
              <a:rPr lang="en-US" altLang="ja-JP" sz="2000" dirty="0" smtClean="0">
                <a:latin typeface="小塚ゴシック Pro B" panose="020B0800000000000000" pitchFamily="34" charset="-128"/>
                <a:ea typeface="小塚ゴシック Pro B" panose="020B0800000000000000" pitchFamily="34" charset="-128"/>
              </a:rPr>
              <a:t>370 </a:t>
            </a:r>
            <a:r>
              <a:rPr lang="ja-JP" altLang="en-US" sz="2000" dirty="0" smtClean="0">
                <a:latin typeface="小塚ゴシック Pro B" panose="020B0800000000000000" pitchFamily="34" charset="-128"/>
                <a:ea typeface="小塚ゴシック Pro B" panose="020B0800000000000000" pitchFamily="34" charset="-128"/>
              </a:rPr>
              <a:t>円</a:t>
            </a:r>
            <a:endParaRPr lang="ja-JP" altLang="en-US" sz="2000" dirty="0">
              <a:latin typeface="小塚ゴシック Pro B" panose="020B0800000000000000" pitchFamily="34" charset="-128"/>
              <a:ea typeface="小塚ゴシック Pro B" panose="020B0800000000000000" pitchFamily="34" charset="-128"/>
            </a:endParaRPr>
          </a:p>
          <a:p>
            <a:pPr>
              <a:lnSpc>
                <a:spcPts val="2900"/>
              </a:lnSpc>
            </a:pPr>
            <a:r>
              <a:rPr lang="en-US" altLang="ja-JP" sz="2000" dirty="0" smtClean="0">
                <a:latin typeface="小塚ゴシック Pro B" panose="020B0800000000000000" pitchFamily="34" charset="-128"/>
                <a:ea typeface="小塚ゴシック Pro B" panose="020B0800000000000000" pitchFamily="34" charset="-128"/>
              </a:rPr>
              <a:t>200 </a:t>
            </a:r>
            <a:r>
              <a:rPr lang="ja-JP" altLang="en-US" sz="2000" dirty="0" smtClean="0">
                <a:latin typeface="小塚ゴシック Pro B" panose="020B0800000000000000" pitchFamily="34" charset="-128"/>
                <a:ea typeface="小塚ゴシック Pro B" panose="020B0800000000000000" pitchFamily="34" charset="-128"/>
              </a:rPr>
              <a:t>円       </a:t>
            </a:r>
            <a:r>
              <a:rPr lang="en-US" altLang="ja-JP" sz="2000" dirty="0" smtClean="0">
                <a:latin typeface="小塚ゴシック Pro B" panose="020B0800000000000000" pitchFamily="34" charset="-128"/>
                <a:ea typeface="小塚ゴシック Pro B" panose="020B0800000000000000" pitchFamily="34" charset="-128"/>
              </a:rPr>
              <a:t>350 </a:t>
            </a:r>
            <a:r>
              <a:rPr lang="ja-JP" altLang="en-US" sz="2000" dirty="0" smtClean="0">
                <a:latin typeface="小塚ゴシック Pro B" panose="020B0800000000000000" pitchFamily="34" charset="-128"/>
                <a:ea typeface="小塚ゴシック Pro B" panose="020B0800000000000000" pitchFamily="34" charset="-128"/>
              </a:rPr>
              <a:t>円</a:t>
            </a:r>
            <a:endParaRPr lang="ja-JP" altLang="en-US" sz="2000" dirty="0">
              <a:latin typeface="小塚ゴシック Pro B" panose="020B0800000000000000" pitchFamily="34" charset="-128"/>
              <a:ea typeface="小塚ゴシック Pro B" panose="020B0800000000000000" pitchFamily="34" charset="-128"/>
            </a:endParaRPr>
          </a:p>
          <a:p>
            <a:pPr>
              <a:lnSpc>
                <a:spcPts val="2900"/>
              </a:lnSpc>
            </a:pPr>
            <a:r>
              <a:rPr lang="en-US" altLang="ja-JP" sz="2000" dirty="0" smtClean="0">
                <a:latin typeface="小塚ゴシック Pro B" panose="020B0800000000000000" pitchFamily="34" charset="-128"/>
                <a:ea typeface="小塚ゴシック Pro B" panose="020B0800000000000000" pitchFamily="34" charset="-128"/>
              </a:rPr>
              <a:t>250 </a:t>
            </a:r>
            <a:r>
              <a:rPr lang="ja-JP" altLang="en-US" sz="2000" dirty="0" smtClean="0">
                <a:latin typeface="小塚ゴシック Pro B" panose="020B0800000000000000" pitchFamily="34" charset="-128"/>
                <a:ea typeface="小塚ゴシック Pro B" panose="020B0800000000000000" pitchFamily="34" charset="-128"/>
              </a:rPr>
              <a:t>円       </a:t>
            </a:r>
            <a:r>
              <a:rPr lang="en-US" altLang="ja-JP" sz="2000" dirty="0" smtClean="0">
                <a:latin typeface="小塚ゴシック Pro B" panose="020B0800000000000000" pitchFamily="34" charset="-128"/>
                <a:ea typeface="小塚ゴシック Pro B" panose="020B0800000000000000" pitchFamily="34" charset="-128"/>
              </a:rPr>
              <a:t>390 </a:t>
            </a:r>
            <a:r>
              <a:rPr lang="ja-JP" altLang="en-US" sz="2000" dirty="0" smtClean="0">
                <a:latin typeface="小塚ゴシック Pro B" panose="020B0800000000000000" pitchFamily="34" charset="-128"/>
                <a:ea typeface="小塚ゴシック Pro B" panose="020B0800000000000000" pitchFamily="34" charset="-128"/>
              </a:rPr>
              <a:t>円</a:t>
            </a:r>
            <a:endParaRPr lang="ja-JP" altLang="en-US" sz="2000" dirty="0">
              <a:latin typeface="小塚ゴシック Pro B" panose="020B0800000000000000" pitchFamily="34" charset="-128"/>
              <a:ea typeface="小塚ゴシック Pro B" panose="020B08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47813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</TotalTime>
  <Words>37</Words>
  <Application>Microsoft Office PowerPoint</Application>
  <PresentationFormat>ユーザー設定</PresentationFormat>
  <Paragraphs>17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ＭＳ Ｐゴシック</vt:lpstr>
      <vt:lpstr>小塚ゴシック Pro B</vt:lpstr>
      <vt:lpstr>Arial</vt:lpstr>
      <vt:lpstr>Calibri</vt:lpstr>
      <vt:lpstr>ホワイト</vt:lpstr>
      <vt:lpstr>PowerPoint プレゼンテーション</vt:lpstr>
    </vt:vector>
  </TitlesOfParts>
  <Company>株式会社ウィトンズ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笛田 桃子</dc:creator>
  <cp:lastModifiedBy>VISION</cp:lastModifiedBy>
  <cp:revision>28</cp:revision>
  <dcterms:created xsi:type="dcterms:W3CDTF">2015-01-14T08:48:15Z</dcterms:created>
  <dcterms:modified xsi:type="dcterms:W3CDTF">2015-10-07T11:14:23Z</dcterms:modified>
</cp:coreProperties>
</file>