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188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2665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1402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404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5386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6966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337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65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424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3486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44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656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2B0C6-8167-4465-A04B-3D05A4347C4C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829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27500" y="385862"/>
            <a:ext cx="6920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0000</a:t>
            </a:r>
            <a:r>
              <a:rPr lang="ja-JP" altLang="en-US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年度 採用情報</a:t>
            </a:r>
            <a:endParaRPr kumimoji="1" lang="ja-JP" altLang="en-US" sz="54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2178995" y="1381328"/>
            <a:ext cx="3035031" cy="58365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295729" y="9902756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000" dirty="0"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○○○株式会社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958505" y="1394296"/>
            <a:ext cx="34889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会社説明会資料</a:t>
            </a:r>
          </a:p>
        </p:txBody>
      </p:sp>
    </p:spTree>
    <p:extLst>
      <p:ext uri="{BB962C8B-B14F-4D97-AF65-F5344CB8AC3E}">
        <p14:creationId xmlns:p14="http://schemas.microsoft.com/office/powerpoint/2010/main" val="3801385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D7B4949519AEA45B66B05EE1D7EF342" ma:contentTypeVersion="11" ma:contentTypeDescription="新しいドキュメントを作成します。" ma:contentTypeScope="" ma:versionID="c3f5211f4087e108409744cd39f060b4">
  <xsd:schema xmlns:xsd="http://www.w3.org/2001/XMLSchema" xmlns:xs="http://www.w3.org/2001/XMLSchema" xmlns:p="http://schemas.microsoft.com/office/2006/metadata/properties" xmlns:ns2="5e8a82cc-08d8-48d0-9e8e-71aeadf1e6de" xmlns:ns3="853a697b-f5a8-460d-9af5-c48658f6459b" targetNamespace="http://schemas.microsoft.com/office/2006/metadata/properties" ma:root="true" ma:fieldsID="626e2d31aacdcec35783f13069e2f013" ns2:_="" ns3:_="">
    <xsd:import namespace="5e8a82cc-08d8-48d0-9e8e-71aeadf1e6de"/>
    <xsd:import namespace="853a697b-f5a8-460d-9af5-c48658f645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8a82cc-08d8-48d0-9e8e-71aeadf1e6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6ad33ed4-6483-4797-8d50-6b93ecde42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a697b-f5a8-460d-9af5-c48658f6459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7254c0aa-d71c-417e-8d8f-83a3444cec9b}" ma:internalName="TaxCatchAll" ma:showField="CatchAllData" ma:web="853a697b-f5a8-460d-9af5-c48658f645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8a82cc-08d8-48d0-9e8e-71aeadf1e6de">
      <Terms xmlns="http://schemas.microsoft.com/office/infopath/2007/PartnerControls"/>
    </lcf76f155ced4ddcb4097134ff3c332f>
    <TaxCatchAll xmlns="853a697b-f5a8-460d-9af5-c48658f6459b" xsi:nil="true"/>
  </documentManagement>
</p:properties>
</file>

<file path=customXml/itemProps1.xml><?xml version="1.0" encoding="utf-8"?>
<ds:datastoreItem xmlns:ds="http://schemas.openxmlformats.org/officeDocument/2006/customXml" ds:itemID="{FDAF96D8-B8E3-4A80-82F8-895274361FBB}"/>
</file>

<file path=customXml/itemProps2.xml><?xml version="1.0" encoding="utf-8"?>
<ds:datastoreItem xmlns:ds="http://schemas.openxmlformats.org/officeDocument/2006/customXml" ds:itemID="{94DF7B8D-5100-4F80-812F-1577084362E4}"/>
</file>

<file path=customXml/itemProps3.xml><?xml version="1.0" encoding="utf-8"?>
<ds:datastoreItem xmlns:ds="http://schemas.openxmlformats.org/officeDocument/2006/customXml" ds:itemID="{576345BB-C7F6-4684-A686-F85CE9E3EE5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9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小塚ゴシック Pro H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yamagami</dc:creator>
  <cp:lastModifiedBy>sugimura yuki(杉村 有希 TEC □ＲＳ本□ＲＳＳＳ□エリア・ＢＰ推進)</cp:lastModifiedBy>
  <cp:revision>4</cp:revision>
  <dcterms:created xsi:type="dcterms:W3CDTF">2017-03-22T08:38:56Z</dcterms:created>
  <dcterms:modified xsi:type="dcterms:W3CDTF">2025-10-02T06:08:16Z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0x010100BD7B4949519AEA45B66B05EE1D7EF342</vt:lpwstr>
  </property>
</Properties>
</file>