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-3208" y="-136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7486A-E1B7-F249-BE57-0958E2ECC4C8}" type="datetimeFigureOut">
              <a:rPr kumimoji="1" lang="ja-JP" altLang="en-US" smtClean="0"/>
              <a:t>15/07/09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CEB6-B992-2F4C-A7C9-1E00D7FD3F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0588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7486A-E1B7-F249-BE57-0958E2ECC4C8}" type="datetimeFigureOut">
              <a:rPr kumimoji="1" lang="ja-JP" altLang="en-US" smtClean="0"/>
              <a:t>15/07/09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CEB6-B992-2F4C-A7C9-1E00D7FD3F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82850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7486A-E1B7-F249-BE57-0958E2ECC4C8}" type="datetimeFigureOut">
              <a:rPr kumimoji="1" lang="ja-JP" altLang="en-US" smtClean="0"/>
              <a:t>15/07/09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CEB6-B992-2F4C-A7C9-1E00D7FD3F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337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7486A-E1B7-F249-BE57-0958E2ECC4C8}" type="datetimeFigureOut">
              <a:rPr kumimoji="1" lang="ja-JP" altLang="en-US" smtClean="0"/>
              <a:t>15/07/09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CEB6-B992-2F4C-A7C9-1E00D7FD3F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1456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7486A-E1B7-F249-BE57-0958E2ECC4C8}" type="datetimeFigureOut">
              <a:rPr kumimoji="1" lang="ja-JP" altLang="en-US" smtClean="0"/>
              <a:t>15/07/09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CEB6-B992-2F4C-A7C9-1E00D7FD3F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2991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7486A-E1B7-F249-BE57-0958E2ECC4C8}" type="datetimeFigureOut">
              <a:rPr kumimoji="1" lang="ja-JP" altLang="en-US" smtClean="0"/>
              <a:t>15/07/09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CEB6-B992-2F4C-A7C9-1E00D7FD3F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398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7486A-E1B7-F249-BE57-0958E2ECC4C8}" type="datetimeFigureOut">
              <a:rPr kumimoji="1" lang="ja-JP" altLang="en-US" smtClean="0"/>
              <a:t>15/07/09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CEB6-B992-2F4C-A7C9-1E00D7FD3F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6376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7486A-E1B7-F249-BE57-0958E2ECC4C8}" type="datetimeFigureOut">
              <a:rPr kumimoji="1" lang="ja-JP" altLang="en-US" smtClean="0"/>
              <a:t>15/07/09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CEB6-B992-2F4C-A7C9-1E00D7FD3F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5230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7486A-E1B7-F249-BE57-0958E2ECC4C8}" type="datetimeFigureOut">
              <a:rPr kumimoji="1" lang="ja-JP" altLang="en-US" smtClean="0"/>
              <a:t>15/07/09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CEB6-B992-2F4C-A7C9-1E00D7FD3F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1077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7486A-E1B7-F249-BE57-0958E2ECC4C8}" type="datetimeFigureOut">
              <a:rPr kumimoji="1" lang="ja-JP" altLang="en-US" smtClean="0"/>
              <a:t>15/07/09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CEB6-B992-2F4C-A7C9-1E00D7FD3F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2352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87486A-E1B7-F249-BE57-0958E2ECC4C8}" type="datetimeFigureOut">
              <a:rPr kumimoji="1" lang="ja-JP" altLang="en-US" smtClean="0"/>
              <a:t>15/07/09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CEB6-B992-2F4C-A7C9-1E00D7FD3F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0264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87486A-E1B7-F249-BE57-0958E2ECC4C8}" type="datetimeFigureOut">
              <a:rPr kumimoji="1" lang="ja-JP" altLang="en-US" smtClean="0"/>
              <a:t>15/07/09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6CEB6-B992-2F4C-A7C9-1E00D7FD3FF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118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emf"/><Relationship Id="rId7" Type="http://schemas.openxmlformats.org/officeDocument/2006/relationships/image" Target="../media/image6.emf"/><Relationship Id="rId8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559699" cy="10688638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555038"/>
            <a:ext cx="7556500" cy="2133600"/>
          </a:xfrm>
          <a:prstGeom prst="rect">
            <a:avLst/>
          </a:prstGeom>
        </p:spPr>
      </p:pic>
      <p:pic>
        <p:nvPicPr>
          <p:cNvPr id="5" name="図 4" descr="2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08" y="365306"/>
            <a:ext cx="6711696" cy="1938528"/>
          </a:xfrm>
          <a:prstGeom prst="rect">
            <a:avLst/>
          </a:prstGeom>
        </p:spPr>
      </p:pic>
      <p:pic>
        <p:nvPicPr>
          <p:cNvPr id="6" name="図 5" descr="3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300" y="2516119"/>
            <a:ext cx="6295644" cy="923544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0500" y="3467273"/>
            <a:ext cx="2095500" cy="1765300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5100" y="8711896"/>
            <a:ext cx="7213600" cy="18161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088" y="8837791"/>
            <a:ext cx="304800" cy="1536700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945236" y="8860087"/>
            <a:ext cx="5982527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9000" dirty="0" smtClean="0"/>
              <a:t>00</a:t>
            </a:r>
            <a:r>
              <a:rPr lang="ja-JP" altLang="en-US" sz="9000" dirty="0" smtClean="0"/>
              <a:t>月</a:t>
            </a:r>
            <a:r>
              <a:rPr lang="en-US" altLang="ja-JP" sz="9000" dirty="0" smtClean="0"/>
              <a:t>00</a:t>
            </a:r>
            <a:r>
              <a:rPr lang="ja-JP" altLang="en-US" sz="9000" dirty="0" smtClean="0"/>
              <a:t>日</a:t>
            </a:r>
            <a:r>
              <a:rPr lang="ja-JP" altLang="en-US" sz="5000" dirty="0" smtClean="0"/>
              <a:t>まで</a:t>
            </a:r>
            <a:endParaRPr lang="ja-JP" altLang="en-US" sz="5000" dirty="0"/>
          </a:p>
        </p:txBody>
      </p:sp>
    </p:spTree>
    <p:extLst>
      <p:ext uri="{BB962C8B-B14F-4D97-AF65-F5344CB8AC3E}">
        <p14:creationId xmlns:p14="http://schemas.microsoft.com/office/powerpoint/2010/main" val="584967080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</Words>
  <Application>Microsoft Macintosh PowerPoint</Application>
  <PresentationFormat>ユーザー設定</PresentationFormat>
  <Paragraphs>1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2</cp:revision>
  <dcterms:created xsi:type="dcterms:W3CDTF">2015-02-27T09:14:21Z</dcterms:created>
  <dcterms:modified xsi:type="dcterms:W3CDTF">2015-07-09T09:06:23Z</dcterms:modified>
</cp:coreProperties>
</file>