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128" y="-1616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701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0234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48008501" y="668040"/>
            <a:ext cx="45928243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208779" y="668040"/>
            <a:ext cx="137079630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615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71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8849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208778" y="3887003"/>
            <a:ext cx="91503934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2432805" y="3887003"/>
            <a:ext cx="91503939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354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983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8368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86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8836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201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41CAA-755F-6A4B-B41E-876D82CFD236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8F51C-08CC-D047-8CAC-C4D55339EC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58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43142483" cy="10688638"/>
          </a:xfrm>
          <a:prstGeom prst="rect">
            <a:avLst/>
          </a:prstGeom>
        </p:spPr>
      </p:pic>
      <p:pic>
        <p:nvPicPr>
          <p:cNvPr id="5" name="図 4" descr="2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60" y="3267271"/>
            <a:ext cx="21392388" cy="612648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6748" y="1031814"/>
            <a:ext cx="18173700" cy="17018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220" y="284981"/>
            <a:ext cx="35941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7297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2015-02-27T09:06:06Z</dcterms:created>
  <dcterms:modified xsi:type="dcterms:W3CDTF">2015-02-27T09:11:53Z</dcterms:modified>
</cp:coreProperties>
</file>