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43205400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" d="100"/>
          <a:sy n="15" d="100"/>
        </p:scale>
        <p:origin x="-2538" y="-156"/>
      </p:cViewPr>
      <p:guideLst>
        <p:guide orient="horz" pos="13608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13421680"/>
            <a:ext cx="9085342" cy="926115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24483060"/>
            <a:ext cx="74820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179841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24313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0901365"/>
            <a:ext cx="2809479" cy="23224902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0901365"/>
            <a:ext cx="8255859" cy="23224902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154720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99480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27763473"/>
            <a:ext cx="9085342" cy="8581073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18312295"/>
            <a:ext cx="9085342" cy="9451178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147439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63507940"/>
            <a:ext cx="5531741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63507940"/>
            <a:ext cx="5533597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1643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9671212"/>
            <a:ext cx="4722671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13701713"/>
            <a:ext cx="4722671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9671212"/>
            <a:ext cx="4724526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13701713"/>
            <a:ext cx="4724526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3980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0537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0721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1720215"/>
            <a:ext cx="3516488" cy="7320915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1720218"/>
            <a:ext cx="5975246" cy="36874612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9041133"/>
            <a:ext cx="3516488" cy="29553697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66512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30243780"/>
            <a:ext cx="6413183" cy="3570449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3860483"/>
            <a:ext cx="6413183" cy="25923240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33814229"/>
            <a:ext cx="6413183" cy="5070631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4264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0081263"/>
            <a:ext cx="9619774" cy="2851356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34767-CF48-1446-B2DB-E4DAA90419BB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40045008"/>
            <a:ext cx="3384735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F0FCA-8EAA-1D43-8EFD-DADF46CB538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2980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400"/>
            <a:ext cx="10688638" cy="4313791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6872787"/>
            <a:ext cx="10083800" cy="350012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85" y="6559029"/>
            <a:ext cx="2133600" cy="28702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300" y="8843676"/>
            <a:ext cx="8661400" cy="289814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2959399" y="6815428"/>
            <a:ext cx="6571631" cy="1400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500" b="1" dirty="0" smtClean="0">
                <a:solidFill>
                  <a:schemeClr val="bg1"/>
                </a:solidFill>
              </a:rPr>
              <a:t>ファーストデイ</a:t>
            </a:r>
            <a:endParaRPr lang="ja-JP" altLang="en-US" sz="8500" b="1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959399" y="15683948"/>
            <a:ext cx="6848399" cy="1400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500" b="1" dirty="0" smtClean="0">
                <a:solidFill>
                  <a:schemeClr val="bg1"/>
                </a:solidFill>
              </a:rPr>
              <a:t>レディースデイ</a:t>
            </a:r>
            <a:endParaRPr lang="ja-JP" altLang="en-US" sz="8500" b="1" dirty="0">
              <a:solidFill>
                <a:schemeClr val="bg1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959399" y="24519406"/>
            <a:ext cx="5315527" cy="1400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500" b="1" dirty="0" smtClean="0">
                <a:solidFill>
                  <a:schemeClr val="bg1"/>
                </a:solidFill>
              </a:rPr>
              <a:t>シニア割引</a:t>
            </a:r>
            <a:endParaRPr lang="ja-JP" altLang="en-US" sz="8500" b="1" dirty="0">
              <a:solidFill>
                <a:schemeClr val="bg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959399" y="33347434"/>
            <a:ext cx="5649779" cy="1400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500" b="1" dirty="0" smtClean="0">
                <a:solidFill>
                  <a:schemeClr val="bg1"/>
                </a:solidFill>
              </a:rPr>
              <a:t>夫婦</a:t>
            </a:r>
            <a:r>
              <a:rPr lang="en-US" altLang="ja-JP" sz="8500" b="1" dirty="0" smtClean="0">
                <a:solidFill>
                  <a:schemeClr val="bg1"/>
                </a:solidFill>
              </a:rPr>
              <a:t>50</a:t>
            </a:r>
            <a:r>
              <a:rPr lang="ja-JP" altLang="en-US" sz="8500" b="1" dirty="0" smtClean="0">
                <a:solidFill>
                  <a:schemeClr val="bg1"/>
                </a:solidFill>
              </a:rPr>
              <a:t>割引</a:t>
            </a:r>
            <a:endParaRPr lang="ja-JP" altLang="en-US" sz="8500" b="1" dirty="0">
              <a:solidFill>
                <a:schemeClr val="bg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794871" y="9459255"/>
            <a:ext cx="90772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 smtClean="0"/>
              <a:t>毎月</a:t>
            </a:r>
            <a:r>
              <a:rPr lang="en-US" altLang="ja-JP" dirty="0" smtClean="0"/>
              <a:t>1</a:t>
            </a:r>
            <a:r>
              <a:rPr lang="ja-JP" altLang="en-US" dirty="0" smtClean="0"/>
              <a:t>日、どなたでも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794871" y="17908740"/>
            <a:ext cx="907723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 smtClean="0"/>
              <a:t>毎週水曜日、</a:t>
            </a:r>
          </a:p>
          <a:p>
            <a:pPr algn="ctr"/>
            <a:r>
              <a:rPr lang="ja-JP" altLang="en-US" dirty="0" smtClean="0"/>
              <a:t>女性の方のみ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794871" y="26696556"/>
            <a:ext cx="907723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/>
              <a:t>60</a:t>
            </a:r>
            <a:r>
              <a:rPr lang="ja-JP" altLang="en-US" dirty="0" smtClean="0"/>
              <a:t>歳以上</a:t>
            </a:r>
          </a:p>
          <a:p>
            <a:pPr algn="ctr"/>
            <a:r>
              <a:rPr lang="ja-JP" altLang="en-US" dirty="0" smtClean="0"/>
              <a:t>どなたでも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794871" y="35644260"/>
            <a:ext cx="907723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 smtClean="0"/>
              <a:t>ご夫婦のどちらかが</a:t>
            </a:r>
          </a:p>
          <a:p>
            <a:pPr algn="ctr"/>
            <a:r>
              <a:rPr lang="en-US" altLang="ja-JP" dirty="0" smtClean="0"/>
              <a:t>50 </a:t>
            </a:r>
            <a:r>
              <a:rPr lang="ja-JP" altLang="en-US" dirty="0" smtClean="0"/>
              <a:t>歳以上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957938" y="11257896"/>
            <a:ext cx="8527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000" dirty="0" smtClean="0"/>
              <a:t>※</a:t>
            </a:r>
            <a:r>
              <a:rPr lang="ja-JP" altLang="en-US" sz="4000" dirty="0" smtClean="0"/>
              <a:t>映画の日：</a:t>
            </a:r>
            <a:r>
              <a:rPr lang="en-US" altLang="ja-JP" sz="4000" dirty="0" smtClean="0"/>
              <a:t>12 </a:t>
            </a:r>
            <a:r>
              <a:rPr lang="ja-JP" altLang="en-US" sz="4000" dirty="0" smtClean="0"/>
              <a:t>月</a:t>
            </a:r>
            <a:r>
              <a:rPr lang="en-US" altLang="ja-JP" sz="4000" dirty="0" smtClean="0"/>
              <a:t>1 </a:t>
            </a:r>
            <a:r>
              <a:rPr lang="ja-JP" altLang="en-US" sz="4000" dirty="0" smtClean="0"/>
              <a:t>日は</a:t>
            </a:r>
            <a:r>
              <a:rPr lang="en-US" altLang="ja-JP" sz="4000" dirty="0" smtClean="0"/>
              <a:t>1,000 </a:t>
            </a:r>
            <a:r>
              <a:rPr lang="ja-JP" altLang="en-US" sz="4000" dirty="0" smtClean="0"/>
              <a:t>円</a:t>
            </a:r>
            <a:endParaRPr lang="ja-JP" altLang="en-US" sz="4000" dirty="0"/>
          </a:p>
        </p:txBody>
      </p:sp>
      <p:sp>
        <p:nvSpPr>
          <p:cNvPr id="19" name="正方形/長方形 18"/>
          <p:cNvSpPr/>
          <p:nvPr/>
        </p:nvSpPr>
        <p:spPr>
          <a:xfrm>
            <a:off x="-816534" y="11370877"/>
            <a:ext cx="1261089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5000" b="1" dirty="0" smtClean="0">
                <a:solidFill>
                  <a:srgbClr val="FF0000"/>
                </a:solidFill>
              </a:rPr>
              <a:t>1,100</a:t>
            </a:r>
            <a:r>
              <a:rPr lang="ja-JP" altLang="en-US" sz="17000" b="1" dirty="0" smtClean="0">
                <a:solidFill>
                  <a:srgbClr val="FF0000"/>
                </a:solidFill>
              </a:rPr>
              <a:t>円</a:t>
            </a:r>
            <a:endParaRPr lang="ja-JP" altLang="en-US" sz="17000" b="1" dirty="0">
              <a:solidFill>
                <a:srgbClr val="FF0000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2777947" y="41973323"/>
            <a:ext cx="8527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000" dirty="0" smtClean="0"/>
              <a:t>※</a:t>
            </a:r>
            <a:r>
              <a:rPr lang="ja-JP" altLang="en-US" sz="4000" dirty="0" smtClean="0"/>
              <a:t>他サービスチケットとの併用不可</a:t>
            </a:r>
            <a:endParaRPr lang="ja-JP" altLang="en-US" sz="4000" dirty="0"/>
          </a:p>
        </p:txBody>
      </p:sp>
      <p:sp>
        <p:nvSpPr>
          <p:cNvPr id="24" name="正方形/長方形 23"/>
          <p:cNvSpPr/>
          <p:nvPr/>
        </p:nvSpPr>
        <p:spPr>
          <a:xfrm>
            <a:off x="-816534" y="19837084"/>
            <a:ext cx="1261089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5000" b="1" dirty="0" smtClean="0">
                <a:solidFill>
                  <a:srgbClr val="FF0000"/>
                </a:solidFill>
              </a:rPr>
              <a:t>1,100</a:t>
            </a:r>
            <a:r>
              <a:rPr lang="ja-JP" altLang="en-US" sz="17000" b="1" dirty="0" smtClean="0">
                <a:solidFill>
                  <a:srgbClr val="FF0000"/>
                </a:solidFill>
              </a:rPr>
              <a:t>円</a:t>
            </a:r>
            <a:endParaRPr lang="ja-JP" altLang="en-US" sz="17000" b="1" dirty="0">
              <a:solidFill>
                <a:srgbClr val="FF0000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-816534" y="28747364"/>
            <a:ext cx="1261089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5000" b="1" dirty="0" smtClean="0">
                <a:solidFill>
                  <a:srgbClr val="FF0000"/>
                </a:solidFill>
              </a:rPr>
              <a:t>1,100</a:t>
            </a:r>
            <a:r>
              <a:rPr lang="ja-JP" altLang="en-US" sz="17000" b="1" dirty="0" smtClean="0">
                <a:solidFill>
                  <a:srgbClr val="FF0000"/>
                </a:solidFill>
              </a:rPr>
              <a:t>円</a:t>
            </a:r>
            <a:endParaRPr lang="ja-JP" altLang="en-US" sz="17000" b="1" dirty="0">
              <a:solidFill>
                <a:srgbClr val="FF0000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-816534" y="37604348"/>
            <a:ext cx="1261089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5000" b="1" dirty="0" smtClean="0">
                <a:solidFill>
                  <a:srgbClr val="FF0000"/>
                </a:solidFill>
              </a:rPr>
              <a:t>2,600</a:t>
            </a:r>
            <a:r>
              <a:rPr lang="ja-JP" altLang="en-US" sz="17000" b="1" dirty="0" smtClean="0">
                <a:solidFill>
                  <a:srgbClr val="FF0000"/>
                </a:solidFill>
              </a:rPr>
              <a:t>円</a:t>
            </a:r>
            <a:endParaRPr lang="ja-JP" altLang="en-US" sz="17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23599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60</Words>
  <Application>Microsoft Office PowerPoint</Application>
  <PresentationFormat>ユーザー設定</PresentationFormat>
  <Paragraphs>17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tec</cp:lastModifiedBy>
  <cp:revision>3</cp:revision>
  <dcterms:created xsi:type="dcterms:W3CDTF">2015-03-02T05:24:30Z</dcterms:created>
  <dcterms:modified xsi:type="dcterms:W3CDTF">2015-03-03T02:27:31Z</dcterms:modified>
</cp:coreProperties>
</file>