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tif" ContentType="image/tif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5124113" cy="10688638"/>
  <p:notesSz cx="6858000" cy="9144000"/>
  <p:defaultTextStyle>
    <a:defPPr>
      <a:defRPr lang="ja-JP"/>
    </a:defPPr>
    <a:lvl1pPr marL="0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1pPr>
    <a:lvl2pPr marL="737464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2pPr>
    <a:lvl3pPr marL="1474927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3pPr>
    <a:lvl4pPr marL="2212391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4pPr>
    <a:lvl5pPr marL="2949854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5pPr>
    <a:lvl6pPr marL="3687318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6pPr>
    <a:lvl7pPr marL="4424782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7pPr>
    <a:lvl8pPr marL="5162245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8pPr>
    <a:lvl9pPr marL="5899709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1" d="100"/>
          <a:sy n="91" d="100"/>
        </p:scale>
        <p:origin x="-1968" y="-120"/>
      </p:cViewPr>
      <p:guideLst>
        <p:guide orient="horz" pos="3367"/>
        <p:guide pos="476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34309" y="3320407"/>
            <a:ext cx="12855496" cy="2291129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2268617" y="6056895"/>
            <a:ext cx="10586879" cy="27315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7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49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123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98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873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24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62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99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EBDB9-CFA3-FB4F-A6E9-A54E5E518BEF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2CA11-A395-FF4A-99FB-FD8FECE73E5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6215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EBDB9-CFA3-FB4F-A6E9-A54E5E518BEF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2CA11-A395-FF4A-99FB-FD8FECE73E5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5854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18138434" y="668040"/>
            <a:ext cx="5626906" cy="1421440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1249840" y="668040"/>
            <a:ext cx="16636524" cy="1421440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EBDB9-CFA3-FB4F-A6E9-A54E5E518BEF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2CA11-A395-FF4A-99FB-FD8FECE73E5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6745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EBDB9-CFA3-FB4F-A6E9-A54E5E518BEF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2CA11-A395-FF4A-99FB-FD8FECE73E5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8457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194701" y="6868441"/>
            <a:ext cx="12855496" cy="2122882"/>
          </a:xfrm>
        </p:spPr>
        <p:txBody>
          <a:bodyPr anchor="t"/>
          <a:lstStyle>
            <a:lvl1pPr algn="l">
              <a:defRPr sz="65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194701" y="4530301"/>
            <a:ext cx="12855496" cy="233813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7464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4927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2212391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49854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8731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42478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6224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899709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EBDB9-CFA3-FB4F-A6E9-A54E5E518BEF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2CA11-A395-FF4A-99FB-FD8FECE73E5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4066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1249841" y="3887003"/>
            <a:ext cx="11130403" cy="10995441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12632311" y="3887003"/>
            <a:ext cx="11133028" cy="10995441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EBDB9-CFA3-FB4F-A6E9-A54E5E518BEF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2CA11-A395-FF4A-99FB-FD8FECE73E5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3469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56206" y="428041"/>
            <a:ext cx="13611702" cy="178144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56206" y="2392573"/>
            <a:ext cx="6682443" cy="997111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464" indent="0">
              <a:buNone/>
              <a:defRPr sz="3200" b="1"/>
            </a:lvl2pPr>
            <a:lvl3pPr marL="1474927" indent="0">
              <a:buNone/>
              <a:defRPr sz="2900" b="1"/>
            </a:lvl3pPr>
            <a:lvl4pPr marL="2212391" indent="0">
              <a:buNone/>
              <a:defRPr sz="2600" b="1"/>
            </a:lvl4pPr>
            <a:lvl5pPr marL="2949854" indent="0">
              <a:buNone/>
              <a:defRPr sz="2600" b="1"/>
            </a:lvl5pPr>
            <a:lvl6pPr marL="3687318" indent="0">
              <a:buNone/>
              <a:defRPr sz="2600" b="1"/>
            </a:lvl6pPr>
            <a:lvl7pPr marL="4424782" indent="0">
              <a:buNone/>
              <a:defRPr sz="2600" b="1"/>
            </a:lvl7pPr>
            <a:lvl8pPr marL="5162245" indent="0">
              <a:buNone/>
              <a:defRPr sz="2600" b="1"/>
            </a:lvl8pPr>
            <a:lvl9pPr marL="5899709" indent="0">
              <a:buNone/>
              <a:defRPr sz="2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756206" y="3389684"/>
            <a:ext cx="6682443" cy="6158339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682840" y="2392573"/>
            <a:ext cx="6685068" cy="997111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464" indent="0">
              <a:buNone/>
              <a:defRPr sz="3200" b="1"/>
            </a:lvl2pPr>
            <a:lvl3pPr marL="1474927" indent="0">
              <a:buNone/>
              <a:defRPr sz="2900" b="1"/>
            </a:lvl3pPr>
            <a:lvl4pPr marL="2212391" indent="0">
              <a:buNone/>
              <a:defRPr sz="2600" b="1"/>
            </a:lvl4pPr>
            <a:lvl5pPr marL="2949854" indent="0">
              <a:buNone/>
              <a:defRPr sz="2600" b="1"/>
            </a:lvl5pPr>
            <a:lvl6pPr marL="3687318" indent="0">
              <a:buNone/>
              <a:defRPr sz="2600" b="1"/>
            </a:lvl6pPr>
            <a:lvl7pPr marL="4424782" indent="0">
              <a:buNone/>
              <a:defRPr sz="2600" b="1"/>
            </a:lvl7pPr>
            <a:lvl8pPr marL="5162245" indent="0">
              <a:buNone/>
              <a:defRPr sz="2600" b="1"/>
            </a:lvl8pPr>
            <a:lvl9pPr marL="5899709" indent="0">
              <a:buNone/>
              <a:defRPr sz="2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7682840" y="3389684"/>
            <a:ext cx="6685068" cy="6158339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EBDB9-CFA3-FB4F-A6E9-A54E5E518BEF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2CA11-A395-FF4A-99FB-FD8FECE73E5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9061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EBDB9-CFA3-FB4F-A6E9-A54E5E518BEF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2CA11-A395-FF4A-99FB-FD8FECE73E5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5804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EBDB9-CFA3-FB4F-A6E9-A54E5E518BEF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2CA11-A395-FF4A-99FB-FD8FECE73E5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4202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56206" y="425566"/>
            <a:ext cx="4975729" cy="181113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913108" y="425567"/>
            <a:ext cx="8454799" cy="9122456"/>
          </a:xfrm>
        </p:spPr>
        <p:txBody>
          <a:bodyPr/>
          <a:lstStyle>
            <a:lvl1pPr>
              <a:defRPr sz="52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756206" y="2236697"/>
            <a:ext cx="4975729" cy="7311326"/>
          </a:xfrm>
        </p:spPr>
        <p:txBody>
          <a:bodyPr/>
          <a:lstStyle>
            <a:lvl1pPr marL="0" indent="0">
              <a:buNone/>
              <a:defRPr sz="2300"/>
            </a:lvl1pPr>
            <a:lvl2pPr marL="737464" indent="0">
              <a:buNone/>
              <a:defRPr sz="1900"/>
            </a:lvl2pPr>
            <a:lvl3pPr marL="1474927" indent="0">
              <a:buNone/>
              <a:defRPr sz="1600"/>
            </a:lvl3pPr>
            <a:lvl4pPr marL="2212391" indent="0">
              <a:buNone/>
              <a:defRPr sz="1500"/>
            </a:lvl4pPr>
            <a:lvl5pPr marL="2949854" indent="0">
              <a:buNone/>
              <a:defRPr sz="1500"/>
            </a:lvl5pPr>
            <a:lvl6pPr marL="3687318" indent="0">
              <a:buNone/>
              <a:defRPr sz="1500"/>
            </a:lvl6pPr>
            <a:lvl7pPr marL="4424782" indent="0">
              <a:buNone/>
              <a:defRPr sz="1500"/>
            </a:lvl7pPr>
            <a:lvl8pPr marL="5162245" indent="0">
              <a:buNone/>
              <a:defRPr sz="1500"/>
            </a:lvl8pPr>
            <a:lvl9pPr marL="5899709" indent="0">
              <a:buNone/>
              <a:defRPr sz="15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EBDB9-CFA3-FB4F-A6E9-A54E5E518BEF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2CA11-A395-FF4A-99FB-FD8FECE73E5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66523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964432" y="7482047"/>
            <a:ext cx="9074468" cy="883298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964432" y="955049"/>
            <a:ext cx="9074468" cy="6413183"/>
          </a:xfrm>
        </p:spPr>
        <p:txBody>
          <a:bodyPr/>
          <a:lstStyle>
            <a:lvl1pPr marL="0" indent="0">
              <a:buNone/>
              <a:defRPr sz="5200"/>
            </a:lvl1pPr>
            <a:lvl2pPr marL="737464" indent="0">
              <a:buNone/>
              <a:defRPr sz="4500"/>
            </a:lvl2pPr>
            <a:lvl3pPr marL="1474927" indent="0">
              <a:buNone/>
              <a:defRPr sz="3900"/>
            </a:lvl3pPr>
            <a:lvl4pPr marL="2212391" indent="0">
              <a:buNone/>
              <a:defRPr sz="3200"/>
            </a:lvl4pPr>
            <a:lvl5pPr marL="2949854" indent="0">
              <a:buNone/>
              <a:defRPr sz="3200"/>
            </a:lvl5pPr>
            <a:lvl6pPr marL="3687318" indent="0">
              <a:buNone/>
              <a:defRPr sz="3200"/>
            </a:lvl6pPr>
            <a:lvl7pPr marL="4424782" indent="0">
              <a:buNone/>
              <a:defRPr sz="3200"/>
            </a:lvl7pPr>
            <a:lvl8pPr marL="5162245" indent="0">
              <a:buNone/>
              <a:defRPr sz="3200"/>
            </a:lvl8pPr>
            <a:lvl9pPr marL="5899709" indent="0">
              <a:buNone/>
              <a:defRPr sz="32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964432" y="8365344"/>
            <a:ext cx="9074468" cy="1254430"/>
          </a:xfrm>
        </p:spPr>
        <p:txBody>
          <a:bodyPr/>
          <a:lstStyle>
            <a:lvl1pPr marL="0" indent="0">
              <a:buNone/>
              <a:defRPr sz="2300"/>
            </a:lvl1pPr>
            <a:lvl2pPr marL="737464" indent="0">
              <a:buNone/>
              <a:defRPr sz="1900"/>
            </a:lvl2pPr>
            <a:lvl3pPr marL="1474927" indent="0">
              <a:buNone/>
              <a:defRPr sz="1600"/>
            </a:lvl3pPr>
            <a:lvl4pPr marL="2212391" indent="0">
              <a:buNone/>
              <a:defRPr sz="1500"/>
            </a:lvl4pPr>
            <a:lvl5pPr marL="2949854" indent="0">
              <a:buNone/>
              <a:defRPr sz="1500"/>
            </a:lvl5pPr>
            <a:lvl6pPr marL="3687318" indent="0">
              <a:buNone/>
              <a:defRPr sz="1500"/>
            </a:lvl6pPr>
            <a:lvl7pPr marL="4424782" indent="0">
              <a:buNone/>
              <a:defRPr sz="1500"/>
            </a:lvl7pPr>
            <a:lvl8pPr marL="5162245" indent="0">
              <a:buNone/>
              <a:defRPr sz="1500"/>
            </a:lvl8pPr>
            <a:lvl9pPr marL="5899709" indent="0">
              <a:buNone/>
              <a:defRPr sz="15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EBDB9-CFA3-FB4F-A6E9-A54E5E518BEF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2CA11-A395-FF4A-99FB-FD8FECE73E5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6953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756206" y="428041"/>
            <a:ext cx="13611702" cy="1781440"/>
          </a:xfrm>
          <a:prstGeom prst="rect">
            <a:avLst/>
          </a:prstGeom>
        </p:spPr>
        <p:txBody>
          <a:bodyPr vert="horz" lIns="147493" tIns="73746" rIns="147493" bIns="73746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56206" y="2494016"/>
            <a:ext cx="13611702" cy="7054007"/>
          </a:xfrm>
          <a:prstGeom prst="rect">
            <a:avLst/>
          </a:prstGeom>
        </p:spPr>
        <p:txBody>
          <a:bodyPr vert="horz" lIns="147493" tIns="73746" rIns="147493" bIns="73746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756206" y="9906785"/>
            <a:ext cx="3528960" cy="569071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2EBDB9-CFA3-FB4F-A6E9-A54E5E518BEF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167406" y="9906785"/>
            <a:ext cx="4789302" cy="569071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0838948" y="9906785"/>
            <a:ext cx="3528960" cy="569071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52CA11-A395-FF4A-99FB-FD8FECE73E5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96926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37464" rtl="0" eaLnBrk="1" latinLnBrk="0" hangingPunct="1">
        <a:spcBef>
          <a:spcPct val="0"/>
        </a:spcBef>
        <a:buNone/>
        <a:defRPr kumimoji="1"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3098" indent="-553098" algn="l" defTabSz="737464" rtl="0" eaLnBrk="1" latinLnBrk="0" hangingPunct="1">
        <a:spcBef>
          <a:spcPct val="20000"/>
        </a:spcBef>
        <a:buFont typeface="Arial"/>
        <a:buChar char="•"/>
        <a:defRPr kumimoji="1"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8378" indent="-460915" algn="l" defTabSz="737464" rtl="0" eaLnBrk="1" latinLnBrk="0" hangingPunct="1">
        <a:spcBef>
          <a:spcPct val="20000"/>
        </a:spcBef>
        <a:buFont typeface="Arial"/>
        <a:buChar char="–"/>
        <a:defRPr kumimoji="1"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3659" indent="-368732" algn="l" defTabSz="737464" rtl="0" eaLnBrk="1" latinLnBrk="0" hangingPunct="1">
        <a:spcBef>
          <a:spcPct val="20000"/>
        </a:spcBef>
        <a:buFont typeface="Arial"/>
        <a:buChar char="•"/>
        <a:defRPr kumimoji="1"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81123" indent="-368732" algn="l" defTabSz="737464" rtl="0" eaLnBrk="1" latinLnBrk="0" hangingPunct="1">
        <a:spcBef>
          <a:spcPct val="20000"/>
        </a:spcBef>
        <a:buFont typeface="Arial"/>
        <a:buChar char="–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8586" indent="-368732" algn="l" defTabSz="737464" rtl="0" eaLnBrk="1" latinLnBrk="0" hangingPunct="1">
        <a:spcBef>
          <a:spcPct val="20000"/>
        </a:spcBef>
        <a:buFont typeface="Arial"/>
        <a:buChar char="»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6050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3513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30977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8441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464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4927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2391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9854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7318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4782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62245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99709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png"/><Relationship Id="rId5" Type="http://schemas.openxmlformats.org/officeDocument/2006/relationships/image" Target="../media/image4.emf"/><Relationship Id="rId6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2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123966" cy="10688638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9400" y="4178022"/>
            <a:ext cx="12014200" cy="2882900"/>
          </a:xfrm>
          <a:prstGeom prst="rect">
            <a:avLst/>
          </a:prstGeom>
        </p:spPr>
      </p:pic>
      <p:pic>
        <p:nvPicPr>
          <p:cNvPr id="6" name="図 5" descr="1.psd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1724675"/>
            <a:ext cx="9171432" cy="2084832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43815" y="4308930"/>
            <a:ext cx="11430000" cy="2654300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32300" y="7639693"/>
            <a:ext cx="6248400" cy="1752600"/>
          </a:xfrm>
          <a:prstGeom prst="rect">
            <a:avLst/>
          </a:prstGeom>
        </p:spPr>
      </p:pic>
      <p:sp>
        <p:nvSpPr>
          <p:cNvPr id="10" name="正方形/長方形 9"/>
          <p:cNvSpPr/>
          <p:nvPr/>
        </p:nvSpPr>
        <p:spPr>
          <a:xfrm>
            <a:off x="4995543" y="7823735"/>
            <a:ext cx="501044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4000" dirty="0" smtClean="0"/>
              <a:t>だれでも</a:t>
            </a:r>
            <a:r>
              <a:rPr lang="en-US" altLang="ja-JP" sz="4000" dirty="0" smtClean="0"/>
              <a:t>1,100</a:t>
            </a:r>
            <a:r>
              <a:rPr lang="ja-JP" altLang="en-US" sz="4000" dirty="0" smtClean="0"/>
              <a:t>円で</a:t>
            </a:r>
          </a:p>
          <a:p>
            <a:pPr algn="ctr"/>
            <a:r>
              <a:rPr lang="ja-JP" altLang="en-US" sz="4000" dirty="0" smtClean="0"/>
              <a:t>ご鑑賞できます。</a:t>
            </a:r>
            <a:endParaRPr lang="ja-JP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910021310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</Words>
  <Application>Microsoft Macintosh PowerPoint</Application>
  <PresentationFormat>ユーザー設定</PresentationFormat>
  <Paragraphs>2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佐藤 隆人</cp:lastModifiedBy>
  <cp:revision>1</cp:revision>
  <dcterms:created xsi:type="dcterms:W3CDTF">2015-03-02T05:55:08Z</dcterms:created>
  <dcterms:modified xsi:type="dcterms:W3CDTF">2015-03-02T05:58:03Z</dcterms:modified>
</cp:coreProperties>
</file>