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93400" cy="7561263"/>
  <p:notesSz cx="6799263" cy="9929813"/>
  <p:defaultTextStyle>
    <a:defPPr>
      <a:defRPr lang="ja-JP"/>
    </a:defPPr>
    <a:lvl1pPr marL="0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45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90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535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380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225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7070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916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761" algn="l" defTabSz="497845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26" y="-21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2005" y="2348894"/>
            <a:ext cx="9089390" cy="162077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595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641917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8774" y="302803"/>
            <a:ext cx="2606517" cy="645157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226" y="302803"/>
            <a:ext cx="7641326" cy="645157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00708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7716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705" y="4858813"/>
            <a:ext cx="9089390" cy="1501751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9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3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2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70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9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7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07012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226" y="1764296"/>
            <a:ext cx="5123921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1370" y="1764296"/>
            <a:ext cx="5123921" cy="499008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8295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2" cy="70536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2" cy="43564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7157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219914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1858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670" y="301050"/>
            <a:ext cx="3518055" cy="128121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823" y="301052"/>
            <a:ext cx="5977907" cy="64533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670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49229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500"/>
            </a:lvl1pPr>
            <a:lvl2pPr marL="497845" indent="0">
              <a:buNone/>
              <a:defRPr sz="3000"/>
            </a:lvl2pPr>
            <a:lvl3pPr marL="995690" indent="0">
              <a:buNone/>
              <a:defRPr sz="2600"/>
            </a:lvl3pPr>
            <a:lvl4pPr marL="1493535" indent="0">
              <a:buNone/>
              <a:defRPr sz="2200"/>
            </a:lvl4pPr>
            <a:lvl5pPr marL="1991380" indent="0">
              <a:buNone/>
              <a:defRPr sz="2200"/>
            </a:lvl5pPr>
            <a:lvl6pPr marL="2489225" indent="0">
              <a:buNone/>
              <a:defRPr sz="2200"/>
            </a:lvl6pPr>
            <a:lvl7pPr marL="2987070" indent="0">
              <a:buNone/>
              <a:defRPr sz="2200"/>
            </a:lvl7pPr>
            <a:lvl8pPr marL="3484916" indent="0">
              <a:buNone/>
              <a:defRPr sz="2200"/>
            </a:lvl8pPr>
            <a:lvl9pPr marL="3982761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500"/>
            </a:lvl1pPr>
            <a:lvl2pPr marL="497845" indent="0">
              <a:buNone/>
              <a:defRPr sz="1300"/>
            </a:lvl2pPr>
            <a:lvl3pPr marL="995690" indent="0">
              <a:buNone/>
              <a:defRPr sz="1100"/>
            </a:lvl3pPr>
            <a:lvl4pPr marL="1493535" indent="0">
              <a:buNone/>
              <a:defRPr sz="1000"/>
            </a:lvl4pPr>
            <a:lvl5pPr marL="1991380" indent="0">
              <a:buNone/>
              <a:defRPr sz="1000"/>
            </a:lvl5pPr>
            <a:lvl6pPr marL="2489225" indent="0">
              <a:buNone/>
              <a:defRPr sz="1000"/>
            </a:lvl6pPr>
            <a:lvl7pPr marL="2987070" indent="0">
              <a:buNone/>
              <a:defRPr sz="1000"/>
            </a:lvl7pPr>
            <a:lvl8pPr marL="3484916" indent="0">
              <a:buNone/>
              <a:defRPr sz="1000"/>
            </a:lvl8pPr>
            <a:lvl9pPr marL="3982761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9280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670" y="1764296"/>
            <a:ext cx="9624060" cy="4990084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670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1FB09-5BCB-AE43-B6B2-0B2A329F6073}" type="datetimeFigureOut">
              <a:rPr kumimoji="1" lang="ja-JP" altLang="en-US" smtClean="0"/>
              <a:pPr/>
              <a:t>2015/3/9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579" y="7008172"/>
            <a:ext cx="3386243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3603" y="7008172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C4199-4439-9545-BCD4-34EE9C15084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21823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97845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84" indent="-373384" algn="l" defTabSz="497845" rtl="0" eaLnBrk="1" latinLnBrk="0" hangingPunct="1">
        <a:spcBef>
          <a:spcPct val="20000"/>
        </a:spcBef>
        <a:buFont typeface="Arial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98" indent="-311153" algn="l" defTabSz="497845" rtl="0" eaLnBrk="1" latinLnBrk="0" hangingPunct="1">
        <a:spcBef>
          <a:spcPct val="20000"/>
        </a:spcBef>
        <a:buFont typeface="Arial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13" indent="-248923" algn="l" defTabSz="497845" rtl="0" eaLnBrk="1" latinLnBrk="0" hangingPunct="1">
        <a:spcBef>
          <a:spcPct val="20000"/>
        </a:spcBef>
        <a:buFont typeface="Arial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458" indent="-248923" algn="l" defTabSz="497845" rtl="0" eaLnBrk="1" latinLnBrk="0" hangingPunct="1">
        <a:spcBef>
          <a:spcPct val="20000"/>
        </a:spcBef>
        <a:buFont typeface="Arial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303" indent="-248923" algn="l" defTabSz="497845" rtl="0" eaLnBrk="1" latinLnBrk="0" hangingPunct="1">
        <a:spcBef>
          <a:spcPct val="20000"/>
        </a:spcBef>
        <a:buFont typeface="Arial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497845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497845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497845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497845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497845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角丸四角形 9"/>
          <p:cNvSpPr/>
          <p:nvPr/>
        </p:nvSpPr>
        <p:spPr>
          <a:xfrm>
            <a:off x="350691" y="238790"/>
            <a:ext cx="9989362" cy="7076897"/>
          </a:xfrm>
          <a:prstGeom prst="roundRect">
            <a:avLst>
              <a:gd name="adj" fmla="val 7158"/>
            </a:avLst>
          </a:prstGeom>
          <a:solidFill>
            <a:srgbClr val="28A3A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9569" tIns="49785" rIns="99569" bIns="49785"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95048" y="1139684"/>
            <a:ext cx="8068002" cy="1323418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ja-JP" altLang="en-US" sz="7800" dirty="0" smtClean="0">
                <a:solidFill>
                  <a:srgbClr val="FFFF00"/>
                </a:solidFill>
              </a:rPr>
              <a:t>営業時間のご案内</a:t>
            </a:r>
            <a:endParaRPr lang="ja-JP" altLang="en-US" sz="7800" dirty="0">
              <a:solidFill>
                <a:srgbClr val="FFFF0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73161" y="3064588"/>
            <a:ext cx="1342421" cy="562207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en-US" altLang="ja-JP" sz="3000" dirty="0" smtClean="0">
                <a:solidFill>
                  <a:schemeClr val="bg1"/>
                </a:solidFill>
              </a:rPr>
              <a:t>【</a:t>
            </a:r>
            <a:r>
              <a:rPr lang="ja-JP" altLang="en-US" sz="3000" dirty="0" smtClean="0">
                <a:solidFill>
                  <a:schemeClr val="bg1"/>
                </a:solidFill>
              </a:rPr>
              <a:t>平日</a:t>
            </a:r>
            <a:r>
              <a:rPr lang="en-US" altLang="ja-JP" sz="3000" dirty="0" smtClean="0">
                <a:solidFill>
                  <a:schemeClr val="bg1"/>
                </a:solidFill>
              </a:rPr>
              <a:t>】</a:t>
            </a:r>
            <a:endParaRPr lang="ja-JP" altLang="en-US" sz="3000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634429" y="2634186"/>
            <a:ext cx="5828621" cy="1459153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en-US" altLang="ja-JP" sz="8700" dirty="0" smtClean="0">
                <a:solidFill>
                  <a:schemeClr val="bg1"/>
                </a:solidFill>
              </a:rPr>
              <a:t>8:00〜21:00</a:t>
            </a:r>
            <a:endParaRPr lang="ja-JP" altLang="en-US" sz="8700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77518" y="4484131"/>
            <a:ext cx="2496583" cy="562207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en-US" altLang="ja-JP" sz="3000" dirty="0" smtClean="0">
                <a:solidFill>
                  <a:schemeClr val="bg1"/>
                </a:solidFill>
              </a:rPr>
              <a:t>【</a:t>
            </a:r>
            <a:r>
              <a:rPr lang="ja-JP" altLang="en-US" sz="3000" dirty="0" smtClean="0">
                <a:solidFill>
                  <a:schemeClr val="bg1"/>
                </a:solidFill>
              </a:rPr>
              <a:t>土日祝祭日</a:t>
            </a:r>
            <a:r>
              <a:rPr lang="en-US" altLang="ja-JP" sz="3000" dirty="0" smtClean="0">
                <a:solidFill>
                  <a:schemeClr val="bg1"/>
                </a:solidFill>
              </a:rPr>
              <a:t>】</a:t>
            </a:r>
            <a:endParaRPr lang="ja-JP" altLang="en-US" sz="3000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634429" y="3977750"/>
            <a:ext cx="5874111" cy="1439370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en-US" altLang="ja-JP" sz="8700" dirty="0">
                <a:solidFill>
                  <a:schemeClr val="bg1"/>
                </a:solidFill>
              </a:rPr>
              <a:t>9</a:t>
            </a:r>
            <a:r>
              <a:rPr lang="en-US" altLang="ja-JP" sz="8700" dirty="0" smtClean="0">
                <a:solidFill>
                  <a:schemeClr val="bg1"/>
                </a:solidFill>
              </a:rPr>
              <a:t>:00〜22:00</a:t>
            </a:r>
            <a:endParaRPr lang="ja-JP" altLang="en-US" sz="8700" dirty="0">
              <a:solidFill>
                <a:schemeClr val="bg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634429" y="5655007"/>
            <a:ext cx="3967337" cy="780477"/>
          </a:xfrm>
          <a:prstGeom prst="rect">
            <a:avLst/>
          </a:prstGeom>
          <a:noFill/>
        </p:spPr>
        <p:txBody>
          <a:bodyPr wrap="none" lIns="99569" tIns="49785" rIns="99569" bIns="49785" rtlCol="0">
            <a:spAutoFit/>
          </a:bodyPr>
          <a:lstStyle/>
          <a:p>
            <a:r>
              <a:rPr lang="ja-JP" altLang="en-US" sz="4400" dirty="0" smtClean="0">
                <a:solidFill>
                  <a:srgbClr val="FFFFFF"/>
                </a:solidFill>
              </a:rPr>
              <a:t>定休日：</a:t>
            </a:r>
            <a:r>
              <a:rPr lang="en-US" altLang="ja-JP" sz="4400" dirty="0" smtClean="0">
                <a:solidFill>
                  <a:srgbClr val="FFFFFF"/>
                </a:solidFill>
              </a:rPr>
              <a:t> </a:t>
            </a:r>
            <a:r>
              <a:rPr lang="ja-JP" altLang="en-US" sz="4400" dirty="0" smtClean="0">
                <a:solidFill>
                  <a:srgbClr val="FFFFFF"/>
                </a:solidFill>
              </a:rPr>
              <a:t>水曜日</a:t>
            </a:r>
            <a:endParaRPr lang="ja-JP" altLang="en-US" sz="4400" dirty="0">
              <a:solidFill>
                <a:srgbClr val="FFFFFF"/>
              </a:solidFill>
            </a:endParaRPr>
          </a:p>
        </p:txBody>
      </p:sp>
      <p:pic>
        <p:nvPicPr>
          <p:cNvPr id="2" name="図 1" descr="ライン右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405" y="423719"/>
            <a:ext cx="288292" cy="6783836"/>
          </a:xfrm>
          <a:prstGeom prst="rect">
            <a:avLst/>
          </a:prstGeom>
        </p:spPr>
      </p:pic>
      <p:pic>
        <p:nvPicPr>
          <p:cNvPr id="3" name="図 2" descr="ライン左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1" y="423720"/>
            <a:ext cx="387311" cy="6744146"/>
          </a:xfrm>
          <a:prstGeom prst="rect">
            <a:avLst/>
          </a:prstGeom>
        </p:spPr>
      </p:pic>
      <p:pic>
        <p:nvPicPr>
          <p:cNvPr id="11" name="図 10" descr="ライン上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94" y="511609"/>
            <a:ext cx="9835296" cy="302451"/>
          </a:xfrm>
          <a:prstGeom prst="rect">
            <a:avLst/>
          </a:prstGeom>
        </p:spPr>
      </p:pic>
      <p:pic>
        <p:nvPicPr>
          <p:cNvPr id="12" name="図 11" descr="ライン下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95" y="6765239"/>
            <a:ext cx="9702861" cy="3095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801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16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スライド 1</vt:lpstr>
    </vt:vector>
  </TitlesOfParts>
  <Company>株式会社ウィトンズ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tec</cp:lastModifiedBy>
  <cp:revision>6</cp:revision>
  <dcterms:created xsi:type="dcterms:W3CDTF">2015-01-14T07:20:51Z</dcterms:created>
  <dcterms:modified xsi:type="dcterms:W3CDTF">2015-03-09T05:08:14Z</dcterms:modified>
</cp:coreProperties>
</file>