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79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9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556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01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1133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732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721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121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2250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472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729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643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CF96F-BB48-42C4-873A-7C69021E256F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7076C-802D-4565-B031-D51421816DD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318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B3FECE24-9CA4-406B-B477-0E9046C88E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" r="2857"/>
          <a:stretch/>
        </p:blipFill>
        <p:spPr>
          <a:xfrm>
            <a:off x="0" y="3249"/>
            <a:ext cx="10691814" cy="755642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52F1D67-25C3-49E3-BB5E-CFA018D353F0}"/>
              </a:ext>
            </a:extLst>
          </p:cNvPr>
          <p:cNvSpPr txBox="1"/>
          <p:nvPr/>
        </p:nvSpPr>
        <p:spPr>
          <a:xfrm>
            <a:off x="862147" y="228590"/>
            <a:ext cx="8967519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500" dirty="0">
                <a:solidFill>
                  <a:srgbClr val="0B308F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オーナー様</a:t>
            </a:r>
          </a:p>
          <a:p>
            <a:r>
              <a:rPr kumimoji="1" lang="ja-JP" altLang="en-US" sz="9500" dirty="0">
                <a:solidFill>
                  <a:srgbClr val="0B308F"/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　　大家様 募集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5E119D8-47B5-4F64-B865-C49D6016CBB2}"/>
              </a:ext>
            </a:extLst>
          </p:cNvPr>
          <p:cNvSpPr txBox="1"/>
          <p:nvPr/>
        </p:nvSpPr>
        <p:spPr>
          <a:xfrm>
            <a:off x="376873" y="6059894"/>
            <a:ext cx="512191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トータルサービスで</a:t>
            </a:r>
          </a:p>
          <a:p>
            <a:r>
              <a:rPr kumimoji="1" lang="ja-JP" altLang="en-US" sz="3500" dirty="0">
                <a:solidFill>
                  <a:schemeClr val="tx1">
                    <a:lumMod val="85000"/>
                    <a:lumOff val="15000"/>
                  </a:schemeClr>
                </a:solidFill>
                <a:latin typeface="小塚ゴシック Pr6N H" panose="020B0800000000000000" pitchFamily="34" charset="-128"/>
                <a:ea typeface="小塚ゴシック Pr6N H" panose="020B0800000000000000" pitchFamily="34" charset="-128"/>
              </a:rPr>
              <a:t>　サポートいたします。</a:t>
            </a:r>
          </a:p>
        </p:txBody>
      </p:sp>
    </p:spTree>
    <p:extLst>
      <p:ext uri="{BB962C8B-B14F-4D97-AF65-F5344CB8AC3E}">
        <p14:creationId xmlns:p14="http://schemas.microsoft.com/office/powerpoint/2010/main" val="3700308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小塚ゴシック Pr6N H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安達 純子</dc:creator>
  <cp:lastModifiedBy>安達 純子</cp:lastModifiedBy>
  <cp:revision>2</cp:revision>
  <dcterms:created xsi:type="dcterms:W3CDTF">2017-09-21T08:00:53Z</dcterms:created>
  <dcterms:modified xsi:type="dcterms:W3CDTF">2017-09-21T08:18:25Z</dcterms:modified>
</cp:coreProperties>
</file>