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6" d="100"/>
          <a:sy n="66" d="100"/>
        </p:scale>
        <p:origin x="-1278" y="96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790B8-0E63-904E-8B70-1127CBAFE48E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342B-CA23-5244-BFBF-6ECD94209F9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162546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790B8-0E63-904E-8B70-1127CBAFE48E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342B-CA23-5244-BFBF-6ECD94209F9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076193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790B8-0E63-904E-8B70-1127CBAFE48E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342B-CA23-5244-BFBF-6ECD94209F9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554442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790B8-0E63-904E-8B70-1127CBAFE48E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342B-CA23-5244-BFBF-6ECD94209F9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481575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790B8-0E63-904E-8B70-1127CBAFE48E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342B-CA23-5244-BFBF-6ECD94209F9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64986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790B8-0E63-904E-8B70-1127CBAFE48E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342B-CA23-5244-BFBF-6ECD94209F9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238753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790B8-0E63-904E-8B70-1127CBAFE48E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342B-CA23-5244-BFBF-6ECD94209F9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31943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790B8-0E63-904E-8B70-1127CBAFE48E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342B-CA23-5244-BFBF-6ECD94209F9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77334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790B8-0E63-904E-8B70-1127CBAFE48E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342B-CA23-5244-BFBF-6ECD94209F9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259560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790B8-0E63-904E-8B70-1127CBAFE48E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342B-CA23-5244-BFBF-6ECD94209F9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226105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790B8-0E63-904E-8B70-1127CBAFE48E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342B-CA23-5244-BFBF-6ECD94209F9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2978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790B8-0E63-904E-8B70-1127CBAFE48E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C342B-CA23-5244-BFBF-6ECD94209F9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222926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" name="図 4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7562850" cy="10667311"/>
          </a:xfrm>
          <a:prstGeom prst="rect">
            <a:avLst/>
          </a:prstGeom>
        </p:spPr>
      </p:pic>
      <p:pic>
        <p:nvPicPr>
          <p:cNvPr id="6" name="図 5" descr="1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300" y="385341"/>
            <a:ext cx="6825996" cy="2596896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300" y="7347446"/>
            <a:ext cx="7061200" cy="482600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495864" y="8080263"/>
            <a:ext cx="68066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b="1" dirty="0" smtClean="0"/>
              <a:t>◇</a:t>
            </a:r>
            <a:r>
              <a:rPr lang="ja-JP" altLang="en-US" sz="1600" b="1" dirty="0" smtClean="0"/>
              <a:t>タイ</a:t>
            </a:r>
            <a:r>
              <a:rPr lang="ja-JP" altLang="en-US" sz="1600" b="1" dirty="0" smtClean="0"/>
              <a:t>古式マッサージ </a:t>
            </a:r>
            <a:r>
              <a:rPr lang="en-US" altLang="ja-JP" sz="1600" b="1" dirty="0" smtClean="0"/>
              <a:t>120</a:t>
            </a:r>
            <a:r>
              <a:rPr lang="ja-JP" altLang="en-US" sz="1600" b="1" dirty="0" smtClean="0"/>
              <a:t>分コース </a:t>
            </a:r>
            <a:r>
              <a:rPr lang="en-US" altLang="ja-JP" sz="1600" dirty="0" smtClean="0"/>
              <a:t>………………… ¥10,000</a:t>
            </a:r>
          </a:p>
          <a:p>
            <a:r>
              <a:rPr lang="ja-JP" altLang="en-US" sz="1600" dirty="0" smtClean="0"/>
              <a:t>　　脚</a:t>
            </a:r>
            <a:r>
              <a:rPr lang="ja-JP" altLang="en-US" sz="1600" dirty="0" smtClean="0"/>
              <a:t>／腕／お腹／背中／ヘッド＆フェイス／骨盤調整全身にアプローチし</a:t>
            </a:r>
          </a:p>
          <a:p>
            <a:r>
              <a:rPr lang="ja-JP" altLang="en-US" sz="1600" dirty="0" smtClean="0"/>
              <a:t>　　骨格</a:t>
            </a:r>
            <a:r>
              <a:rPr lang="ja-JP" altLang="en-US" sz="1600" dirty="0" smtClean="0"/>
              <a:t>調整も行います。マッサジア イチオシのコース</a:t>
            </a:r>
          </a:p>
          <a:p>
            <a:r>
              <a:rPr lang="ja-JP" altLang="en-US" sz="1600" b="1" dirty="0" smtClean="0"/>
              <a:t>◇タイ</a:t>
            </a:r>
            <a:r>
              <a:rPr lang="ja-JP" altLang="en-US" sz="1600" b="1" dirty="0" smtClean="0"/>
              <a:t>古式マッサージ </a:t>
            </a:r>
            <a:r>
              <a:rPr lang="en-US" altLang="ja-JP" sz="1600" b="1" dirty="0" smtClean="0"/>
              <a:t>90</a:t>
            </a:r>
            <a:r>
              <a:rPr lang="ja-JP" altLang="en-US" sz="1600" b="1" dirty="0" smtClean="0"/>
              <a:t>分コース </a:t>
            </a:r>
            <a:r>
              <a:rPr lang="en-US" altLang="ja-JP" sz="1600" dirty="0" smtClean="0"/>
              <a:t>…………………… ¥8,000</a:t>
            </a:r>
          </a:p>
          <a:p>
            <a:r>
              <a:rPr lang="ja-JP" altLang="en-US" sz="1600" dirty="0" smtClean="0"/>
              <a:t>　　脚</a:t>
            </a:r>
            <a:r>
              <a:rPr lang="ja-JP" altLang="en-US" sz="1600" dirty="0" smtClean="0"/>
              <a:t>／腕／背中／ヘッド＆フェイス／骨盤調整も入ったコース</a:t>
            </a:r>
          </a:p>
          <a:p>
            <a:r>
              <a:rPr lang="ja-JP" altLang="en-US" sz="1600" b="1" dirty="0" smtClean="0"/>
              <a:t>◇タイ</a:t>
            </a:r>
            <a:r>
              <a:rPr lang="ja-JP" altLang="en-US" sz="1600" b="1" dirty="0" smtClean="0"/>
              <a:t>古式マッサージ </a:t>
            </a:r>
            <a:r>
              <a:rPr lang="en-US" altLang="ja-JP" sz="1600" b="1" dirty="0" smtClean="0"/>
              <a:t>150</a:t>
            </a:r>
            <a:r>
              <a:rPr lang="ja-JP" altLang="en-US" sz="1600" b="1" dirty="0" smtClean="0"/>
              <a:t>分コース </a:t>
            </a:r>
            <a:r>
              <a:rPr lang="en-US" altLang="ja-JP" sz="1600" dirty="0" smtClean="0"/>
              <a:t>…………………… ¥15,000</a:t>
            </a:r>
          </a:p>
          <a:p>
            <a:r>
              <a:rPr lang="ja-JP" altLang="en-US" sz="1600" dirty="0" smtClean="0"/>
              <a:t>　　お客</a:t>
            </a:r>
            <a:r>
              <a:rPr lang="ja-JP" altLang="en-US" sz="1600" dirty="0" smtClean="0"/>
              <a:t>様のお疲れの部分を中心に施術する贅沢なご褒美コース</a:t>
            </a:r>
          </a:p>
          <a:p>
            <a:r>
              <a:rPr lang="ja-JP" altLang="en-US" sz="1600" b="1" dirty="0" smtClean="0"/>
              <a:t>◇タイ</a:t>
            </a:r>
            <a:r>
              <a:rPr lang="ja-JP" altLang="en-US" sz="1600" b="1" dirty="0" smtClean="0"/>
              <a:t>古式マッサージ </a:t>
            </a:r>
            <a:r>
              <a:rPr lang="en-US" altLang="ja-JP" sz="1600" b="1" dirty="0" smtClean="0"/>
              <a:t>60</a:t>
            </a:r>
            <a:r>
              <a:rPr lang="ja-JP" altLang="en-US" sz="1600" b="1" dirty="0" smtClean="0"/>
              <a:t>分コース </a:t>
            </a:r>
            <a:r>
              <a:rPr lang="en-US" altLang="ja-JP" sz="1600" dirty="0" smtClean="0"/>
              <a:t>…………………… ¥7,000</a:t>
            </a:r>
          </a:p>
          <a:p>
            <a:r>
              <a:rPr lang="ja-JP" altLang="en-US" sz="1600" dirty="0" smtClean="0"/>
              <a:t>　　脚</a:t>
            </a:r>
            <a:r>
              <a:rPr lang="ja-JP" altLang="en-US" sz="1600" dirty="0" smtClean="0"/>
              <a:t>／腕／背中を中心としたコース</a:t>
            </a:r>
            <a:endParaRPr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1944321808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</Words>
  <Application>Microsoft Office PowerPoint</Application>
  <PresentationFormat>ユーザー設定</PresentationFormat>
  <Paragraphs>9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スライド 1</vt:lpstr>
    </vt:vector>
  </TitlesOfParts>
  <Company>Vision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tec</cp:lastModifiedBy>
  <cp:revision>2</cp:revision>
  <dcterms:created xsi:type="dcterms:W3CDTF">2015-02-05T07:37:06Z</dcterms:created>
  <dcterms:modified xsi:type="dcterms:W3CDTF">2015-02-12T02:37:47Z</dcterms:modified>
</cp:coreProperties>
</file>