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892" y="70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164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058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085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953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816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75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3795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025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2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7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328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94173-2564-A042-B358-F8769D674A83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A3A27-2E09-3A41-94F9-4246DFF1ED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07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2014.12_toshibatec_pop_9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587282" y="5913149"/>
            <a:ext cx="2598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000" dirty="0" smtClean="0">
                <a:latin typeface="小塚ゴシック Pro H"/>
                <a:ea typeface="小塚ゴシック Pro H"/>
                <a:cs typeface="小塚ゴシック Pro H"/>
              </a:rPr>
              <a:t>10:00am-</a:t>
            </a:r>
          </a:p>
          <a:p>
            <a:r>
              <a:rPr lang="en-US" altLang="ja-JP" sz="3000" dirty="0" smtClean="0">
                <a:latin typeface="小塚ゴシック Pro H"/>
                <a:ea typeface="小塚ゴシック Pro H"/>
                <a:cs typeface="小塚ゴシック Pro H"/>
              </a:rPr>
              <a:t>   3:00pm</a:t>
            </a:r>
            <a:endParaRPr lang="ja-JP" altLang="en-US" sz="30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95867" y="7010400"/>
            <a:ext cx="1422400" cy="880533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795867" y="7010400"/>
            <a:ext cx="1422400" cy="40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953068" y="70723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雨天決行</a:t>
            </a:r>
            <a:endParaRPr lang="ja-JP" altLang="en-US" dirty="0">
              <a:solidFill>
                <a:schemeClr val="bg1"/>
              </a:solidFill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953068" y="74955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小塚ゴシック Pro H"/>
                <a:ea typeface="小塚ゴシック Pro H"/>
                <a:cs typeface="小塚ゴシック Pro H"/>
              </a:rPr>
              <a:t>入場無料</a:t>
            </a:r>
            <a:endParaRPr lang="ja-JP" altLang="en-US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302638" y="6202504"/>
            <a:ext cx="219996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5000" dirty="0" smtClean="0">
                <a:latin typeface="小塚ゴシック Pro H"/>
                <a:ea typeface="小塚ゴシック Pro H"/>
                <a:cs typeface="小塚ゴシック Pro H"/>
              </a:rPr>
              <a:t>8</a:t>
            </a:r>
            <a:r>
              <a:rPr lang="ja-JP" altLang="en-US" sz="3500" dirty="0" smtClean="0">
                <a:latin typeface="小塚ゴシック Pro H"/>
                <a:ea typeface="小塚ゴシック Pro H"/>
                <a:cs typeface="小塚ゴシック Pro H"/>
              </a:rPr>
              <a:t>月</a:t>
            </a:r>
            <a:r>
              <a:rPr lang="en-US" altLang="ja-JP" sz="5000" dirty="0" smtClean="0">
                <a:latin typeface="小塚ゴシック Pro H"/>
                <a:ea typeface="小塚ゴシック Pro H"/>
                <a:cs typeface="小塚ゴシック Pro H"/>
              </a:rPr>
              <a:t>15</a:t>
            </a:r>
            <a:r>
              <a:rPr lang="ja-JP" altLang="en-US" sz="3500" dirty="0" smtClean="0">
                <a:latin typeface="小塚ゴシック Pro H"/>
                <a:ea typeface="小塚ゴシック Pro H"/>
                <a:cs typeface="小塚ゴシック Pro H"/>
              </a:rPr>
              <a:t>日</a:t>
            </a:r>
            <a:endParaRPr lang="ja-JP" altLang="en-US" sz="35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598968" y="7121624"/>
            <a:ext cx="15311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500" dirty="0" smtClean="0">
                <a:latin typeface="小塚ゴシック Pro H"/>
                <a:ea typeface="小塚ゴシック Pro H"/>
                <a:cs typeface="小塚ゴシック Pro H"/>
              </a:rPr>
              <a:t>土曜日</a:t>
            </a:r>
            <a:endParaRPr lang="ja-JP" altLang="en-US" sz="35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215904" y="8512860"/>
            <a:ext cx="6760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 smtClean="0">
                <a:latin typeface="小塚ゴシック Pro H"/>
                <a:ea typeface="小塚ゴシック Pro H"/>
                <a:cs typeface="小塚ゴシック Pro H"/>
              </a:rPr>
              <a:t>自然の中で楽しむ楽しいイベントがいっぱい！</a:t>
            </a:r>
            <a:endParaRPr lang="ja-JP" altLang="en-US" sz="2400" dirty="0">
              <a:latin typeface="小塚ゴシック Pro H"/>
              <a:ea typeface="小塚ゴシック Pro H"/>
              <a:cs typeface="小塚ゴシック Pro H"/>
            </a:endParaRP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217420" y="9108445"/>
            <a:ext cx="7128314" cy="672791"/>
            <a:chOff x="505283" y="8744380"/>
            <a:chExt cx="7128314" cy="672791"/>
          </a:xfrm>
        </p:grpSpPr>
        <p:sp>
          <p:nvSpPr>
            <p:cNvPr id="16" name="正方形/長方形 15"/>
            <p:cNvSpPr/>
            <p:nvPr/>
          </p:nvSpPr>
          <p:spPr>
            <a:xfrm>
              <a:off x="505283" y="8770840"/>
              <a:ext cx="22200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ja-JP" altLang="en-US" dirty="0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お問い合わせは</a:t>
              </a:r>
            </a:p>
            <a:p>
              <a:r>
                <a:rPr lang="ja-JP" altLang="en-US" dirty="0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こちらまで</a:t>
              </a:r>
              <a:endParaRPr lang="ja-JP" altLang="en-US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cxnSp>
          <p:nvCxnSpPr>
            <p:cNvPr id="17" name="直線コネクタ 16"/>
            <p:cNvCxnSpPr/>
            <p:nvPr/>
          </p:nvCxnSpPr>
          <p:spPr>
            <a:xfrm>
              <a:off x="2325623" y="8770840"/>
              <a:ext cx="0" cy="6463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正方形/長方形 17"/>
            <p:cNvSpPr/>
            <p:nvPr/>
          </p:nvSpPr>
          <p:spPr>
            <a:xfrm>
              <a:off x="2389218" y="8744380"/>
              <a:ext cx="52443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i-FI" altLang="ja-JP" dirty="0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TEL:00-000-0000</a:t>
              </a:r>
              <a:r>
                <a:rPr lang="ja-JP" altLang="fi-FI" dirty="0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　</a:t>
              </a:r>
              <a:r>
                <a:rPr lang="fi-FI" altLang="ja-JP" dirty="0" err="1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Mail:aaa@aa.com</a:t>
              </a:r>
              <a:endParaRPr lang="fi-FI" altLang="ja-JP" dirty="0" smtClean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endParaRPr>
            </a:p>
            <a:p>
              <a:r>
                <a:rPr lang="ja-JP" altLang="fi-FI" dirty="0" smtClean="0">
                  <a:solidFill>
                    <a:schemeClr val="bg1"/>
                  </a:solidFill>
                  <a:latin typeface="小塚ゴシック Pro M"/>
                  <a:ea typeface="小塚ゴシック Pro M"/>
                  <a:cs typeface="小塚ゴシック Pro M"/>
                </a:rPr>
                <a:t>担当者：</a:t>
              </a:r>
              <a:endParaRPr lang="ja-JP" altLang="en-US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41390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27</Words>
  <Application>Microsoft Office PowerPoint</Application>
  <PresentationFormat>A4 210 x 297 mm</PresentationFormat>
  <Paragraphs>11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4</cp:revision>
  <dcterms:created xsi:type="dcterms:W3CDTF">2014-12-09T01:58:24Z</dcterms:created>
  <dcterms:modified xsi:type="dcterms:W3CDTF">2014-12-10T09:19:55Z</dcterms:modified>
</cp:coreProperties>
</file>