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5119350" cy="10691813"/>
  <p:notesSz cx="6858000" cy="9144000"/>
  <p:defaultTextStyle>
    <a:defPPr>
      <a:defRPr lang="ja-JP"/>
    </a:defPPr>
    <a:lvl1pPr marL="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646527" rtl="0" eaLnBrk="1" latinLnBrk="0" hangingPunct="1">
      <a:defRPr kumimoji="1" sz="25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709"/>
    <a:srgbClr val="EB6000"/>
    <a:srgbClr val="F4A466"/>
    <a:srgbClr val="99031E"/>
    <a:srgbClr val="871A1F"/>
    <a:srgbClr val="B60003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282" y="84"/>
      </p:cViewPr>
      <p:guideLst>
        <p:guide orient="horz" pos="3368"/>
        <p:guide pos="4763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BF7AB-B1E6-41AA-825E-AE1113A7FD2F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E1676-FB0F-4D7F-9FC6-71EE771721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31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1pPr>
    <a:lvl2pPr marL="646527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2pPr>
    <a:lvl3pPr marL="129305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3pPr>
    <a:lvl4pPr marL="1939580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4pPr>
    <a:lvl5pPr marL="258610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5pPr>
    <a:lvl6pPr marL="3232633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6pPr>
    <a:lvl7pPr marL="3879159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7pPr>
    <a:lvl8pPr marL="4525686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8pPr>
    <a:lvl9pPr marL="5172212" algn="l" defTabSz="1293053" rtl="0" eaLnBrk="1" latinLnBrk="0" hangingPunct="1">
      <a:defRPr kumimoji="1" sz="169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E1676-FB0F-4D7F-9FC6-71EE771721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1217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4" y="3321395"/>
            <a:ext cx="12851447" cy="229180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3" y="6058695"/>
            <a:ext cx="10583546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1874989" y="428172"/>
            <a:ext cx="3685342" cy="912268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18967" y="428172"/>
            <a:ext cx="10804035" cy="912268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7" y="6870482"/>
            <a:ext cx="12851447" cy="2123514"/>
          </a:xfrm>
        </p:spPr>
        <p:txBody>
          <a:bodyPr anchor="t"/>
          <a:lstStyle>
            <a:lvl1pPr algn="l">
              <a:defRPr sz="2708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327" y="4531648"/>
            <a:ext cx="12851447" cy="2338833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57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140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71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28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785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42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699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56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18966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15644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68" y="2393285"/>
            <a:ext cx="6680338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5968" y="3390691"/>
            <a:ext cx="6680338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0420" y="2393285"/>
            <a:ext cx="6682963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570" indent="0">
              <a:buNone/>
              <a:defRPr sz="1354" b="1"/>
            </a:lvl2pPr>
            <a:lvl3pPr marL="619140" indent="0">
              <a:buNone/>
              <a:defRPr sz="1219" b="1"/>
            </a:lvl3pPr>
            <a:lvl4pPr marL="928710" indent="0">
              <a:buNone/>
              <a:defRPr sz="1083" b="1"/>
            </a:lvl4pPr>
            <a:lvl5pPr marL="1238280" indent="0">
              <a:buNone/>
              <a:defRPr sz="1083" b="1"/>
            </a:lvl5pPr>
            <a:lvl6pPr marL="1547851" indent="0">
              <a:buNone/>
              <a:defRPr sz="1083" b="1"/>
            </a:lvl6pPr>
            <a:lvl7pPr marL="1857421" indent="0">
              <a:buNone/>
              <a:defRPr sz="1083" b="1"/>
            </a:lvl7pPr>
            <a:lvl8pPr marL="2166991" indent="0">
              <a:buNone/>
              <a:defRPr sz="1083" b="1"/>
            </a:lvl8pPr>
            <a:lvl9pPr marL="247656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0420" y="3390691"/>
            <a:ext cx="6682963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9" y="425693"/>
            <a:ext cx="4974162" cy="1811668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1247" y="425696"/>
            <a:ext cx="8452136" cy="9125166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5969" y="2237363"/>
            <a:ext cx="4974162" cy="7313498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498" y="7484268"/>
            <a:ext cx="9071610" cy="883561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3498" y="955334"/>
            <a:ext cx="9071610" cy="6415088"/>
          </a:xfrm>
        </p:spPr>
        <p:txBody>
          <a:bodyPr/>
          <a:lstStyle>
            <a:lvl1pPr marL="0" indent="0">
              <a:buNone/>
              <a:defRPr sz="2167"/>
            </a:lvl1pPr>
            <a:lvl2pPr marL="309570" indent="0">
              <a:buNone/>
              <a:defRPr sz="1896"/>
            </a:lvl2pPr>
            <a:lvl3pPr marL="619140" indent="0">
              <a:buNone/>
              <a:defRPr sz="1625"/>
            </a:lvl3pPr>
            <a:lvl4pPr marL="928710" indent="0">
              <a:buNone/>
              <a:defRPr sz="1354"/>
            </a:lvl4pPr>
            <a:lvl5pPr marL="1238280" indent="0">
              <a:buNone/>
              <a:defRPr sz="1354"/>
            </a:lvl5pPr>
            <a:lvl6pPr marL="1547851" indent="0">
              <a:buNone/>
              <a:defRPr sz="1354"/>
            </a:lvl6pPr>
            <a:lvl7pPr marL="1857421" indent="0">
              <a:buNone/>
              <a:defRPr sz="1354"/>
            </a:lvl7pPr>
            <a:lvl8pPr marL="2166991" indent="0">
              <a:buNone/>
              <a:defRPr sz="1354"/>
            </a:lvl8pPr>
            <a:lvl9pPr marL="247656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3498" y="8367830"/>
            <a:ext cx="9071610" cy="1254802"/>
          </a:xfrm>
        </p:spPr>
        <p:txBody>
          <a:bodyPr/>
          <a:lstStyle>
            <a:lvl1pPr marL="0" indent="0">
              <a:buNone/>
              <a:defRPr sz="948"/>
            </a:lvl1pPr>
            <a:lvl2pPr marL="309570" indent="0">
              <a:buNone/>
              <a:defRPr sz="813"/>
            </a:lvl2pPr>
            <a:lvl3pPr marL="619140" indent="0">
              <a:buNone/>
              <a:defRPr sz="677"/>
            </a:lvl3pPr>
            <a:lvl4pPr marL="928710" indent="0">
              <a:buNone/>
              <a:defRPr sz="609"/>
            </a:lvl4pPr>
            <a:lvl5pPr marL="1238280" indent="0">
              <a:buNone/>
              <a:defRPr sz="609"/>
            </a:lvl5pPr>
            <a:lvl6pPr marL="1547851" indent="0">
              <a:buNone/>
              <a:defRPr sz="609"/>
            </a:lvl6pPr>
            <a:lvl7pPr marL="1857421" indent="0">
              <a:buNone/>
              <a:defRPr sz="609"/>
            </a:lvl7pPr>
            <a:lvl8pPr marL="2166991" indent="0">
              <a:buNone/>
              <a:defRPr sz="609"/>
            </a:lvl8pPr>
            <a:lvl9pPr marL="2476561" indent="0">
              <a:buNone/>
              <a:defRPr sz="60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5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5968" y="9909731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5780" y="9909731"/>
            <a:ext cx="478779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5536" y="9909731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570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178" indent="-232178" algn="l" defTabSz="309570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051" indent="-193481" algn="l" defTabSz="309570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3925" indent="-154785" algn="l" defTabSz="309570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495" indent="-154785" algn="l" defTabSz="309570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066" indent="-154785" algn="l" defTabSz="309570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63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20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177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346" indent="-154785" algn="l" defTabSz="309570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57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14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71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280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785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42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699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561" algn="l" defTabSz="309570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" y="-1"/>
            <a:ext cx="15117051" cy="1069719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07724" y="9232557"/>
            <a:ext cx="7559675" cy="7226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ja-JP" altLang="en-US" sz="18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営業時間：7：30～23：30（ラストオーダー23：00）</a:t>
            </a:r>
          </a:p>
          <a:p>
            <a:pPr algn="ctr">
              <a:lnSpc>
                <a:spcPts val="2500"/>
              </a:lnSpc>
            </a:pPr>
            <a:r>
              <a:rPr lang="ja-JP" altLang="en-US" sz="18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定休日：なし（不定休）</a:t>
            </a: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17</Words>
  <Application>Microsoft Office PowerPoint</Application>
  <PresentationFormat>ユーザー設定</PresentationFormat>
  <Paragraphs>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21</cp:revision>
  <dcterms:created xsi:type="dcterms:W3CDTF">2015-01-14T08:48:15Z</dcterms:created>
  <dcterms:modified xsi:type="dcterms:W3CDTF">2015-10-07T11:01:03Z</dcterms:modified>
</cp:coreProperties>
</file>