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-112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08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2152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44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1356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4054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4390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5904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515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76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645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5506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9FAAC-B84C-F849-AB47-5A75D47886B6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D5438-F4A3-5A43-895B-F9E2F459FA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873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2015.1_toshibatec_pop_7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7562850" cy="1059598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04" y="674834"/>
            <a:ext cx="6832600" cy="10541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00" y="9798839"/>
            <a:ext cx="3111500" cy="4445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389491" y="863425"/>
            <a:ext cx="153732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500" dirty="0" smtClean="0"/>
              <a:t>第</a:t>
            </a:r>
            <a:r>
              <a:rPr lang="en-US" altLang="ja-JP" sz="3500" dirty="0" smtClean="0"/>
              <a:t>00</a:t>
            </a:r>
            <a:r>
              <a:rPr lang="ja-JP" altLang="en-US" sz="3500" dirty="0" smtClean="0"/>
              <a:t>回</a:t>
            </a:r>
            <a:endParaRPr lang="ja-JP" altLang="en-US" sz="3500" dirty="0"/>
          </a:p>
        </p:txBody>
      </p:sp>
      <p:sp>
        <p:nvSpPr>
          <p:cNvPr id="8" name="正方形/長方形 7"/>
          <p:cNvSpPr/>
          <p:nvPr/>
        </p:nvSpPr>
        <p:spPr>
          <a:xfrm>
            <a:off x="784844" y="1883714"/>
            <a:ext cx="5978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000" dirty="0" smtClean="0"/>
              <a:t>00</a:t>
            </a:r>
            <a:r>
              <a:rPr lang="ja-JP" altLang="en-US" sz="4000" dirty="0" smtClean="0"/>
              <a:t>月</a:t>
            </a:r>
            <a:r>
              <a:rPr lang="en-US" altLang="ja-JP" sz="4000" dirty="0" smtClean="0"/>
              <a:t>00</a:t>
            </a:r>
            <a:r>
              <a:rPr lang="ja-JP" altLang="en-US" sz="4000" dirty="0" smtClean="0"/>
              <a:t>日</a:t>
            </a:r>
            <a:r>
              <a:rPr lang="en-US" altLang="ja-JP" sz="4000" dirty="0" smtClean="0"/>
              <a:t>〜00</a:t>
            </a:r>
            <a:r>
              <a:rPr lang="ja-JP" altLang="en-US" sz="4000" dirty="0" smtClean="0"/>
              <a:t>月</a:t>
            </a:r>
            <a:r>
              <a:rPr lang="en-US" altLang="ja-JP" sz="4000" dirty="0" smtClean="0"/>
              <a:t>00</a:t>
            </a:r>
            <a:r>
              <a:rPr lang="ja-JP" altLang="en-US" sz="4000" dirty="0" smtClean="0"/>
              <a:t>日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6594270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</Words>
  <Application>Microsoft Macintosh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2015-02-04T12:01:05Z</dcterms:created>
  <dcterms:modified xsi:type="dcterms:W3CDTF">2015-02-04T12:04:24Z</dcterms:modified>
</cp:coreProperties>
</file>