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43205400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9" d="100"/>
          <a:sy n="19" d="100"/>
        </p:scale>
        <p:origin x="-4212" y="-252"/>
      </p:cViewPr>
      <p:guideLst>
        <p:guide orient="horz" pos="13608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13421680"/>
            <a:ext cx="9085342" cy="9261158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24483060"/>
            <a:ext cx="7482047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2617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922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0901365"/>
            <a:ext cx="2809479" cy="23224902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0901365"/>
            <a:ext cx="8255859" cy="23224902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165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6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27763473"/>
            <a:ext cx="9085342" cy="8581073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18312295"/>
            <a:ext cx="9085342" cy="9451178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712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63507940"/>
            <a:ext cx="5531741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63507940"/>
            <a:ext cx="5533597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2953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9671212"/>
            <a:ext cx="4722671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13701713"/>
            <a:ext cx="4722671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9671212"/>
            <a:ext cx="4724526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13701713"/>
            <a:ext cx="4724526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0850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438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643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1720215"/>
            <a:ext cx="3516488" cy="7320915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1720218"/>
            <a:ext cx="5975246" cy="36874612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9041133"/>
            <a:ext cx="3516488" cy="29553697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807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30243780"/>
            <a:ext cx="6413183" cy="3570449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3860483"/>
            <a:ext cx="6413183" cy="25923240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33814229"/>
            <a:ext cx="6413183" cy="5070631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09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0081263"/>
            <a:ext cx="9619774" cy="2851356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F92B4-AC41-2C44-A957-C24239392A6E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40045008"/>
            <a:ext cx="3384735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995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4319781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00" y="41074804"/>
            <a:ext cx="9613900" cy="13462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4526290"/>
            <a:ext cx="4546600" cy="223647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371166" y="394771"/>
            <a:ext cx="6194003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0" dirty="0" smtClean="0">
                <a:latin typeface="小塚ゴシック Pro M"/>
                <a:ea typeface="小塚ゴシック Pro M"/>
                <a:cs typeface="小塚ゴシック Pro M"/>
              </a:rPr>
              <a:t>第</a:t>
            </a:r>
            <a:r>
              <a:rPr lang="en-US" altLang="ja-JP" sz="15000" dirty="0" smtClean="0">
                <a:latin typeface="小塚ゴシック Pro M"/>
                <a:ea typeface="小塚ゴシック Pro M"/>
                <a:cs typeface="小塚ゴシック Pro M"/>
              </a:rPr>
              <a:t>00</a:t>
            </a:r>
            <a:r>
              <a:rPr lang="ja-JP" altLang="en-US" sz="15000" dirty="0" smtClean="0">
                <a:latin typeface="小塚ゴシック Pro M"/>
                <a:ea typeface="小塚ゴシック Pro M"/>
                <a:cs typeface="小塚ゴシック Pro M"/>
              </a:rPr>
              <a:t>回</a:t>
            </a:r>
            <a:endParaRPr lang="ja-JP" altLang="en-US" sz="15000" dirty="0">
              <a:latin typeface="小塚ゴシック Pro M"/>
              <a:ea typeface="小塚ゴシック Pro M"/>
              <a:cs typeface="小塚ゴシック Pro M"/>
            </a:endParaRPr>
          </a:p>
        </p:txBody>
      </p:sp>
    </p:spTree>
    <p:extLst>
      <p:ext uri="{BB962C8B-B14F-4D97-AF65-F5344CB8AC3E}">
        <p14:creationId xmlns:p14="http://schemas.microsoft.com/office/powerpoint/2010/main" val="165283887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2</cp:revision>
  <dcterms:created xsi:type="dcterms:W3CDTF">2015-02-04T11:55:47Z</dcterms:created>
  <dcterms:modified xsi:type="dcterms:W3CDTF">2015-02-05T09:26:05Z</dcterms:modified>
</cp:coreProperties>
</file>