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19350" cy="10691813"/>
  <p:notesSz cx="9144000" cy="6858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7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000"/>
    <a:srgbClr val="5C6368"/>
    <a:srgbClr val="102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684" y="312"/>
      </p:cViewPr>
      <p:guideLst>
        <p:guide orient="horz" pos="3368"/>
        <p:guide pos="47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3952" y="3321394"/>
            <a:ext cx="12851448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7905" y="6058695"/>
            <a:ext cx="10583546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9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9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8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8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81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7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7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76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1874993" y="428172"/>
            <a:ext cx="3685342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18966" y="428172"/>
            <a:ext cx="10804036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326" y="6870484"/>
            <a:ext cx="12851448" cy="2123513"/>
          </a:xfrm>
        </p:spPr>
        <p:txBody>
          <a:bodyPr anchor="t"/>
          <a:lstStyle>
            <a:lvl1pPr algn="l">
              <a:defRPr sz="2709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326" y="4531649"/>
            <a:ext cx="12851448" cy="2338833"/>
          </a:xfrm>
        </p:spPr>
        <p:txBody>
          <a:bodyPr anchor="b"/>
          <a:lstStyle>
            <a:lvl1pPr marL="0" indent="0">
              <a:buNone/>
              <a:defRPr sz="1354">
                <a:solidFill>
                  <a:schemeClr val="tx1">
                    <a:tint val="75000"/>
                  </a:schemeClr>
                </a:solidFill>
              </a:defRPr>
            </a:lvl1pPr>
            <a:lvl2pPr marL="309623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2pPr>
            <a:lvl3pPr marL="619245" indent="0">
              <a:buNone/>
              <a:defRPr sz="1083">
                <a:solidFill>
                  <a:schemeClr val="tx1">
                    <a:tint val="75000"/>
                  </a:schemeClr>
                </a:solidFill>
              </a:defRPr>
            </a:lvl3pPr>
            <a:lvl4pPr marL="928868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4pPr>
            <a:lvl5pPr marL="1238490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5pPr>
            <a:lvl6pPr marL="1548113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6pPr>
            <a:lvl7pPr marL="1857735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7pPr>
            <a:lvl8pPr marL="2167358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8pPr>
            <a:lvl9pPr marL="2476981" indent="0">
              <a:buNone/>
              <a:defRPr sz="9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18966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15644" y="2494759"/>
            <a:ext cx="7244688" cy="7056102"/>
          </a:xfrm>
        </p:spPr>
        <p:txBody>
          <a:bodyPr/>
          <a:lstStyle>
            <a:lvl1pPr>
              <a:defRPr sz="1896"/>
            </a:lvl1pPr>
            <a:lvl2pPr>
              <a:defRPr sz="1625"/>
            </a:lvl2pPr>
            <a:lvl3pPr>
              <a:defRPr sz="1354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68" y="428170"/>
            <a:ext cx="13607416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71" y="2393285"/>
            <a:ext cx="6680338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623" indent="0">
              <a:buNone/>
              <a:defRPr sz="1354" b="1"/>
            </a:lvl2pPr>
            <a:lvl3pPr marL="619245" indent="0">
              <a:buNone/>
              <a:defRPr sz="1219" b="1"/>
            </a:lvl3pPr>
            <a:lvl4pPr marL="928868" indent="0">
              <a:buNone/>
              <a:defRPr sz="1083" b="1"/>
            </a:lvl4pPr>
            <a:lvl5pPr marL="1238490" indent="0">
              <a:buNone/>
              <a:defRPr sz="1083" b="1"/>
            </a:lvl5pPr>
            <a:lvl6pPr marL="1548113" indent="0">
              <a:buNone/>
              <a:defRPr sz="1083" b="1"/>
            </a:lvl6pPr>
            <a:lvl7pPr marL="1857735" indent="0">
              <a:buNone/>
              <a:defRPr sz="1083" b="1"/>
            </a:lvl7pPr>
            <a:lvl8pPr marL="2167358" indent="0">
              <a:buNone/>
              <a:defRPr sz="1083" b="1"/>
            </a:lvl8pPr>
            <a:lvl9pPr marL="247698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5971" y="3390691"/>
            <a:ext cx="6680338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0420" y="2393285"/>
            <a:ext cx="6682964" cy="997407"/>
          </a:xfrm>
        </p:spPr>
        <p:txBody>
          <a:bodyPr anchor="b"/>
          <a:lstStyle>
            <a:lvl1pPr marL="0" indent="0">
              <a:buNone/>
              <a:defRPr sz="1625" b="1"/>
            </a:lvl1pPr>
            <a:lvl2pPr marL="309623" indent="0">
              <a:buNone/>
              <a:defRPr sz="1354" b="1"/>
            </a:lvl2pPr>
            <a:lvl3pPr marL="619245" indent="0">
              <a:buNone/>
              <a:defRPr sz="1219" b="1"/>
            </a:lvl3pPr>
            <a:lvl4pPr marL="928868" indent="0">
              <a:buNone/>
              <a:defRPr sz="1083" b="1"/>
            </a:lvl4pPr>
            <a:lvl5pPr marL="1238490" indent="0">
              <a:buNone/>
              <a:defRPr sz="1083" b="1"/>
            </a:lvl5pPr>
            <a:lvl6pPr marL="1548113" indent="0">
              <a:buNone/>
              <a:defRPr sz="1083" b="1"/>
            </a:lvl6pPr>
            <a:lvl7pPr marL="1857735" indent="0">
              <a:buNone/>
              <a:defRPr sz="1083" b="1"/>
            </a:lvl7pPr>
            <a:lvl8pPr marL="2167358" indent="0">
              <a:buNone/>
              <a:defRPr sz="1083" b="1"/>
            </a:lvl8pPr>
            <a:lvl9pPr marL="2476981" indent="0">
              <a:buNone/>
              <a:defRPr sz="1083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0420" y="3390691"/>
            <a:ext cx="6682964" cy="6160168"/>
          </a:xfrm>
        </p:spPr>
        <p:txBody>
          <a:bodyPr/>
          <a:lstStyle>
            <a:lvl1pPr>
              <a:defRPr sz="1625"/>
            </a:lvl1pPr>
            <a:lvl2pPr>
              <a:defRPr sz="1354"/>
            </a:lvl2pPr>
            <a:lvl3pPr>
              <a:defRPr sz="1219"/>
            </a:lvl3pPr>
            <a:lvl4pPr>
              <a:defRPr sz="1083"/>
            </a:lvl4pPr>
            <a:lvl5pPr>
              <a:defRPr sz="1083"/>
            </a:lvl5pPr>
            <a:lvl6pPr>
              <a:defRPr sz="1083"/>
            </a:lvl6pPr>
            <a:lvl7pPr>
              <a:defRPr sz="1083"/>
            </a:lvl7pPr>
            <a:lvl8pPr>
              <a:defRPr sz="1083"/>
            </a:lvl8pPr>
            <a:lvl9pPr>
              <a:defRPr sz="108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5971" y="425693"/>
            <a:ext cx="4974162" cy="1811668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1248" y="425695"/>
            <a:ext cx="8452136" cy="9125167"/>
          </a:xfrm>
        </p:spPr>
        <p:txBody>
          <a:bodyPr/>
          <a:lstStyle>
            <a:lvl1pPr>
              <a:defRPr sz="2167"/>
            </a:lvl1pPr>
            <a:lvl2pPr>
              <a:defRPr sz="1896"/>
            </a:lvl2pPr>
            <a:lvl3pPr>
              <a:defRPr sz="1625"/>
            </a:lvl3pPr>
            <a:lvl4pPr>
              <a:defRPr sz="1354"/>
            </a:lvl4pPr>
            <a:lvl5pPr>
              <a:defRPr sz="1354"/>
            </a:lvl5pPr>
            <a:lvl6pPr>
              <a:defRPr sz="1354"/>
            </a:lvl6pPr>
            <a:lvl7pPr>
              <a:defRPr sz="1354"/>
            </a:lvl7pPr>
            <a:lvl8pPr>
              <a:defRPr sz="1354"/>
            </a:lvl8pPr>
            <a:lvl9pPr>
              <a:defRPr sz="135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5971" y="2237363"/>
            <a:ext cx="4974162" cy="7313498"/>
          </a:xfrm>
        </p:spPr>
        <p:txBody>
          <a:bodyPr/>
          <a:lstStyle>
            <a:lvl1pPr marL="0" indent="0">
              <a:buNone/>
              <a:defRPr sz="948"/>
            </a:lvl1pPr>
            <a:lvl2pPr marL="309623" indent="0">
              <a:buNone/>
              <a:defRPr sz="813"/>
            </a:lvl2pPr>
            <a:lvl3pPr marL="619245" indent="0">
              <a:buNone/>
              <a:defRPr sz="677"/>
            </a:lvl3pPr>
            <a:lvl4pPr marL="928868" indent="0">
              <a:buNone/>
              <a:defRPr sz="610"/>
            </a:lvl4pPr>
            <a:lvl5pPr marL="1238490" indent="0">
              <a:buNone/>
              <a:defRPr sz="610"/>
            </a:lvl5pPr>
            <a:lvl6pPr marL="1548113" indent="0">
              <a:buNone/>
              <a:defRPr sz="610"/>
            </a:lvl6pPr>
            <a:lvl7pPr marL="1857735" indent="0">
              <a:buNone/>
              <a:defRPr sz="610"/>
            </a:lvl7pPr>
            <a:lvl8pPr marL="2167358" indent="0">
              <a:buNone/>
              <a:defRPr sz="610"/>
            </a:lvl8pPr>
            <a:lvl9pPr marL="2476981" indent="0">
              <a:buNone/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3501" y="7484270"/>
            <a:ext cx="9071610" cy="883561"/>
          </a:xfrm>
        </p:spPr>
        <p:txBody>
          <a:bodyPr anchor="b"/>
          <a:lstStyle>
            <a:lvl1pPr algn="l">
              <a:defRPr sz="1354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3501" y="955333"/>
            <a:ext cx="9071610" cy="6415088"/>
          </a:xfrm>
        </p:spPr>
        <p:txBody>
          <a:bodyPr/>
          <a:lstStyle>
            <a:lvl1pPr marL="0" indent="0">
              <a:buNone/>
              <a:defRPr sz="2167"/>
            </a:lvl1pPr>
            <a:lvl2pPr marL="309623" indent="0">
              <a:buNone/>
              <a:defRPr sz="1896"/>
            </a:lvl2pPr>
            <a:lvl3pPr marL="619245" indent="0">
              <a:buNone/>
              <a:defRPr sz="1625"/>
            </a:lvl3pPr>
            <a:lvl4pPr marL="928868" indent="0">
              <a:buNone/>
              <a:defRPr sz="1354"/>
            </a:lvl4pPr>
            <a:lvl5pPr marL="1238490" indent="0">
              <a:buNone/>
              <a:defRPr sz="1354"/>
            </a:lvl5pPr>
            <a:lvl6pPr marL="1548113" indent="0">
              <a:buNone/>
              <a:defRPr sz="1354"/>
            </a:lvl6pPr>
            <a:lvl7pPr marL="1857735" indent="0">
              <a:buNone/>
              <a:defRPr sz="1354"/>
            </a:lvl7pPr>
            <a:lvl8pPr marL="2167358" indent="0">
              <a:buNone/>
              <a:defRPr sz="1354"/>
            </a:lvl8pPr>
            <a:lvl9pPr marL="2476981" indent="0">
              <a:buNone/>
              <a:defRPr sz="13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3501" y="8367830"/>
            <a:ext cx="9071610" cy="1254802"/>
          </a:xfrm>
        </p:spPr>
        <p:txBody>
          <a:bodyPr/>
          <a:lstStyle>
            <a:lvl1pPr marL="0" indent="0">
              <a:buNone/>
              <a:defRPr sz="948"/>
            </a:lvl1pPr>
            <a:lvl2pPr marL="309623" indent="0">
              <a:buNone/>
              <a:defRPr sz="813"/>
            </a:lvl2pPr>
            <a:lvl3pPr marL="619245" indent="0">
              <a:buNone/>
              <a:defRPr sz="677"/>
            </a:lvl3pPr>
            <a:lvl4pPr marL="928868" indent="0">
              <a:buNone/>
              <a:defRPr sz="610"/>
            </a:lvl4pPr>
            <a:lvl5pPr marL="1238490" indent="0">
              <a:buNone/>
              <a:defRPr sz="610"/>
            </a:lvl5pPr>
            <a:lvl6pPr marL="1548113" indent="0">
              <a:buNone/>
              <a:defRPr sz="610"/>
            </a:lvl6pPr>
            <a:lvl7pPr marL="1857735" indent="0">
              <a:buNone/>
              <a:defRPr sz="610"/>
            </a:lvl7pPr>
            <a:lvl8pPr marL="2167358" indent="0">
              <a:buNone/>
              <a:defRPr sz="610"/>
            </a:lvl8pPr>
            <a:lvl9pPr marL="2476981" indent="0">
              <a:buNone/>
              <a:defRPr sz="61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5968" y="428170"/>
            <a:ext cx="13607416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5968" y="2494759"/>
            <a:ext cx="13607416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5968" y="9909730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5781" y="9909730"/>
            <a:ext cx="478779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5536" y="9909730"/>
            <a:ext cx="3527848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623" rtl="0" eaLnBrk="1" latinLnBrk="0" hangingPunct="1">
        <a:spcBef>
          <a:spcPct val="0"/>
        </a:spcBef>
        <a:buNone/>
        <a:defRPr kumimoji="1" sz="29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217" indent="-232217" algn="l" defTabSz="309623" rtl="0" eaLnBrk="1" latinLnBrk="0" hangingPunct="1">
        <a:spcBef>
          <a:spcPct val="20000"/>
        </a:spcBef>
        <a:buFont typeface="Arial"/>
        <a:buChar char="•"/>
        <a:defRPr kumimoji="1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03137" indent="-193514" algn="l" defTabSz="309623" rtl="0" eaLnBrk="1" latinLnBrk="0" hangingPunct="1">
        <a:spcBef>
          <a:spcPct val="20000"/>
        </a:spcBef>
        <a:buFont typeface="Arial"/>
        <a:buChar char="–"/>
        <a:defRPr kumimoji="1" sz="1896" kern="1200">
          <a:solidFill>
            <a:schemeClr val="tx1"/>
          </a:solidFill>
          <a:latin typeface="+mn-lt"/>
          <a:ea typeface="+mn-ea"/>
          <a:cs typeface="+mn-cs"/>
        </a:defRPr>
      </a:lvl2pPr>
      <a:lvl3pPr marL="774057" indent="-154811" algn="l" defTabSz="309623" rtl="0" eaLnBrk="1" latinLnBrk="0" hangingPunct="1">
        <a:spcBef>
          <a:spcPct val="20000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083679" indent="-154811" algn="l" defTabSz="309623" rtl="0" eaLnBrk="1" latinLnBrk="0" hangingPunct="1">
        <a:spcBef>
          <a:spcPct val="20000"/>
        </a:spcBef>
        <a:buFont typeface="Arial"/>
        <a:buChar char="–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4pPr>
      <a:lvl5pPr marL="1393301" indent="-154811" algn="l" defTabSz="309623" rtl="0" eaLnBrk="1" latinLnBrk="0" hangingPunct="1">
        <a:spcBef>
          <a:spcPct val="20000"/>
        </a:spcBef>
        <a:buFont typeface="Arial"/>
        <a:buChar char="»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5pPr>
      <a:lvl6pPr marL="1702924" indent="-154811" algn="l" defTabSz="309623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6pPr>
      <a:lvl7pPr marL="2012547" indent="-154811" algn="l" defTabSz="309623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7pPr>
      <a:lvl8pPr marL="2322169" indent="-154811" algn="l" defTabSz="309623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8pPr>
      <a:lvl9pPr marL="2631792" indent="-154811" algn="l" defTabSz="309623" rtl="0" eaLnBrk="1" latinLnBrk="0" hangingPunct="1">
        <a:spcBef>
          <a:spcPct val="20000"/>
        </a:spcBef>
        <a:buFont typeface="Arial"/>
        <a:buChar char="•"/>
        <a:defRPr kumimoji="1" sz="1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1pPr>
      <a:lvl2pPr marL="309623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2pPr>
      <a:lvl3pPr marL="619245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28868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38490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48113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57735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167358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476981" algn="l" defTabSz="309623" rtl="0" eaLnBrk="1" latinLnBrk="0" hangingPunct="1">
        <a:defRPr kumimoji="1" sz="12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5119351" cy="10691814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53829" y="321126"/>
            <a:ext cx="14611692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500" dirty="0">
                <a:solidFill>
                  <a:srgbClr val="FDD0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入居者専用ゴミ置場</a:t>
            </a:r>
            <a:endParaRPr kumimoji="1" lang="ja-JP" altLang="en-US" sz="12500" dirty="0">
              <a:solidFill>
                <a:srgbClr val="FDD000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363107" y="7734300"/>
            <a:ext cx="1239313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5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■ゴミは朝</a:t>
            </a:r>
            <a:r>
              <a:rPr lang="en-US" altLang="ja-JP" sz="5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8:00</a:t>
            </a:r>
            <a:r>
              <a:rPr lang="ja-JP" altLang="en-US" sz="5600" dirty="0" err="1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までに</a:t>
            </a:r>
            <a:r>
              <a:rPr lang="ja-JP" altLang="en-US" sz="5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出してください</a:t>
            </a:r>
          </a:p>
          <a:p>
            <a:r>
              <a:rPr lang="ja-JP" altLang="en-US" sz="5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■前日の夜に出さないでください</a:t>
            </a:r>
          </a:p>
          <a:p>
            <a:r>
              <a:rPr lang="ja-JP" altLang="en-US" sz="5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■ゴミは必ず分別して出してください</a:t>
            </a:r>
            <a:endParaRPr kumimoji="1" lang="ja-JP" altLang="en-US" sz="5600" dirty="0"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27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小塚ゴシック Pro B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39</cp:revision>
  <dcterms:created xsi:type="dcterms:W3CDTF">2015-01-14T08:48:15Z</dcterms:created>
  <dcterms:modified xsi:type="dcterms:W3CDTF">2015-10-07T12:03:08Z</dcterms:modified>
</cp:coreProperties>
</file>