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4160" y="-104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E552-7B18-0B41-8F7A-42539E24DA40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60055-8D52-664A-A6E2-A9CDC7C6A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2424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E552-7B18-0B41-8F7A-42539E24DA40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60055-8D52-664A-A6E2-A9CDC7C6A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947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E552-7B18-0B41-8F7A-42539E24DA40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60055-8D52-664A-A6E2-A9CDC7C6A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2699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E552-7B18-0B41-8F7A-42539E24DA40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60055-8D52-664A-A6E2-A9CDC7C6A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5568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E552-7B18-0B41-8F7A-42539E24DA40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60055-8D52-664A-A6E2-A9CDC7C6A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9048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E552-7B18-0B41-8F7A-42539E24DA40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60055-8D52-664A-A6E2-A9CDC7C6A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6480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E552-7B18-0B41-8F7A-42539E24DA40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60055-8D52-664A-A6E2-A9CDC7C6A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7412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E552-7B18-0B41-8F7A-42539E24DA40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60055-8D52-664A-A6E2-A9CDC7C6A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5997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E552-7B18-0B41-8F7A-42539E24DA40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60055-8D52-664A-A6E2-A9CDC7C6A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9688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E552-7B18-0B41-8F7A-42539E24DA40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60055-8D52-664A-A6E2-A9CDC7C6A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2365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E552-7B18-0B41-8F7A-42539E24DA40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60055-8D52-664A-A6E2-A9CDC7C6A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6396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FE552-7B18-0B41-8F7A-42539E24DA40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60055-8D52-664A-A6E2-A9CDC7C6A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1142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名称未設定 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"/>
            <a:ext cx="7562850" cy="10608442"/>
          </a:xfrm>
          <a:prstGeom prst="rect">
            <a:avLst/>
          </a:prstGeom>
        </p:spPr>
      </p:pic>
      <p:pic>
        <p:nvPicPr>
          <p:cNvPr id="13" name="図 12" descr="1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06330"/>
            <a:ext cx="7155180" cy="177850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788436"/>
            <a:ext cx="7556500" cy="8001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6700" y="2452650"/>
            <a:ext cx="4470400" cy="495300"/>
          </a:xfrm>
          <a:prstGeom prst="rect">
            <a:avLst/>
          </a:prstGeom>
        </p:spPr>
      </p:pic>
      <p:sp>
        <p:nvSpPr>
          <p:cNvPr id="8" name="正方形/長方形 7"/>
          <p:cNvSpPr/>
          <p:nvPr/>
        </p:nvSpPr>
        <p:spPr>
          <a:xfrm>
            <a:off x="567214" y="682058"/>
            <a:ext cx="6412332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7000" dirty="0" smtClean="0">
                <a:solidFill>
                  <a:schemeClr val="bg1"/>
                </a:solidFill>
              </a:rPr>
              <a:t>山田ファミリー様</a:t>
            </a:r>
            <a:endParaRPr lang="ja-JP" altLang="en-US" sz="7000" dirty="0">
              <a:solidFill>
                <a:schemeClr val="bg1"/>
              </a:solidFill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8900" y="8943724"/>
            <a:ext cx="4826000" cy="482600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2518279" y="9625535"/>
            <a:ext cx="2510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800" dirty="0" smtClean="0"/>
              <a:t>とうしばリゾート</a:t>
            </a:r>
            <a:endParaRPr lang="ja-JP" altLang="en-US" sz="2800" dirty="0"/>
          </a:p>
        </p:txBody>
      </p:sp>
      <p:sp>
        <p:nvSpPr>
          <p:cNvPr id="12" name="正方形/長方形 11"/>
          <p:cNvSpPr/>
          <p:nvPr/>
        </p:nvSpPr>
        <p:spPr>
          <a:xfrm>
            <a:off x="842488" y="10134158"/>
            <a:ext cx="5665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000" dirty="0" smtClean="0"/>
              <a:t>東京都品川区</a:t>
            </a:r>
            <a:r>
              <a:rPr lang="en-US" altLang="ja-JP" sz="2000" dirty="0" smtClean="0"/>
              <a:t>00-00</a:t>
            </a:r>
            <a:r>
              <a:rPr lang="ja-JP" altLang="en-US" sz="2000" dirty="0" smtClean="0"/>
              <a:t>　</a:t>
            </a:r>
            <a:r>
              <a:rPr lang="en-US" altLang="ja-JP" sz="2000" dirty="0" smtClean="0"/>
              <a:t>TEL:03-0000-0000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012700931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</Words>
  <Application>Microsoft Macintosh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2</cp:revision>
  <dcterms:created xsi:type="dcterms:W3CDTF">2015-02-04T12:13:16Z</dcterms:created>
  <dcterms:modified xsi:type="dcterms:W3CDTF">2015-02-05T05:43:38Z</dcterms:modified>
</cp:coreProperties>
</file>