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9" d="100"/>
          <a:sy n="49" d="100"/>
        </p:scale>
        <p:origin x="225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2665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1402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0404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5386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6966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3370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656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0424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3486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448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B0C6-8167-4465-A04B-3D05A4347C4C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6568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2B0C6-8167-4465-A04B-3D05A4347C4C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2ED04-541E-491C-9B5C-9BF7B08840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8295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34" y="3744053"/>
            <a:ext cx="557785" cy="557785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34" y="4502809"/>
            <a:ext cx="557785" cy="557785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898" y="3760266"/>
            <a:ext cx="557785" cy="557785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898" y="4519022"/>
            <a:ext cx="557785" cy="557785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657225" y="381952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 smtClean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小盛</a:t>
            </a:r>
            <a:endParaRPr kumimoji="1" lang="ja-JP" altLang="en-US" b="1" dirty="0">
              <a:solidFill>
                <a:schemeClr val="bg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66750" y="4581525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大</a:t>
            </a:r>
            <a:r>
              <a:rPr lang="ja-JP" altLang="en-US" b="1" dirty="0" smtClean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盛</a:t>
            </a:r>
            <a:endParaRPr kumimoji="1" lang="ja-JP" altLang="en-US" b="1" dirty="0">
              <a:solidFill>
                <a:schemeClr val="bg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800475" y="3819525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中</a:t>
            </a:r>
            <a:r>
              <a:rPr lang="ja-JP" altLang="en-US" b="1" dirty="0" smtClean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盛</a:t>
            </a:r>
            <a:endParaRPr kumimoji="1" lang="ja-JP" altLang="en-US" b="1" dirty="0">
              <a:solidFill>
                <a:schemeClr val="bg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790950" y="4591050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 smtClean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特盛</a:t>
            </a:r>
            <a:endParaRPr kumimoji="1" lang="ja-JP" altLang="en-US" b="1" dirty="0">
              <a:solidFill>
                <a:schemeClr val="bg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323975" y="3781425"/>
            <a:ext cx="2476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320</a:t>
            </a:r>
            <a:r>
              <a:rPr kumimoji="1" lang="ja-JP" altLang="en-US" sz="16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円（</a:t>
            </a:r>
            <a:r>
              <a:rPr kumimoji="1" lang="en-US" altLang="ja-JP" sz="16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430kcal</a:t>
            </a:r>
            <a:r>
              <a:rPr kumimoji="1" lang="ja-JP" altLang="en-US" sz="16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）</a:t>
            </a:r>
            <a:endParaRPr kumimoji="1" lang="ja-JP" altLang="en-US" sz="1600" b="1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323975" y="4552950"/>
            <a:ext cx="2476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45</a:t>
            </a:r>
            <a:r>
              <a:rPr kumimoji="1" lang="en-US" altLang="ja-JP" sz="24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0</a:t>
            </a:r>
            <a:r>
              <a:rPr kumimoji="1" lang="ja-JP" altLang="en-US" sz="16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円（</a:t>
            </a:r>
            <a:r>
              <a:rPr lang="en-US" altLang="ja-JP" sz="1600" b="1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80</a:t>
            </a:r>
            <a:r>
              <a:rPr kumimoji="1" lang="en-US" altLang="ja-JP" sz="16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0kcal</a:t>
            </a:r>
            <a:r>
              <a:rPr kumimoji="1" lang="ja-JP" altLang="en-US" sz="16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）</a:t>
            </a:r>
            <a:endParaRPr kumimoji="1" lang="ja-JP" altLang="en-US" sz="1600" b="1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438650" y="3781425"/>
            <a:ext cx="2476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360</a:t>
            </a:r>
            <a:r>
              <a:rPr kumimoji="1" lang="ja-JP" altLang="en-US" sz="16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円（</a:t>
            </a:r>
            <a:r>
              <a:rPr lang="en-US" altLang="ja-JP" sz="1600" b="1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65</a:t>
            </a:r>
            <a:r>
              <a:rPr kumimoji="1" lang="en-US" altLang="ja-JP" sz="16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0kcal</a:t>
            </a:r>
            <a:r>
              <a:rPr kumimoji="1" lang="ja-JP" altLang="en-US" sz="16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）</a:t>
            </a:r>
            <a:endParaRPr kumimoji="1" lang="ja-JP" altLang="en-US" sz="1600" b="1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438650" y="4552950"/>
            <a:ext cx="2476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65</a:t>
            </a:r>
            <a:r>
              <a:rPr kumimoji="1" lang="en-US" altLang="ja-JP" sz="24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0</a:t>
            </a:r>
            <a:r>
              <a:rPr kumimoji="1" lang="ja-JP" altLang="en-US" sz="16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円（</a:t>
            </a:r>
            <a:r>
              <a:rPr lang="en-US" altLang="ja-JP" sz="1600" b="1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1200</a:t>
            </a:r>
            <a:r>
              <a:rPr kumimoji="1" lang="en-US" altLang="ja-JP" sz="16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kcal</a:t>
            </a:r>
            <a:r>
              <a:rPr kumimoji="1" lang="ja-JP" altLang="en-US" sz="1600" b="1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）</a:t>
            </a:r>
            <a:endParaRPr kumimoji="1" lang="ja-JP" altLang="en-US" sz="1600" b="1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" y="5254170"/>
            <a:ext cx="7559055" cy="5437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38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25</Words>
  <Application>Microsoft Office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HGS創英角ｺﾞｼｯｸUB</vt:lpstr>
      <vt:lpstr>HG丸ｺﾞｼｯｸM-PRO</vt:lpstr>
      <vt:lpstr>ＭＳ Ｐゴシック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yamagami</dc:creator>
  <cp:lastModifiedBy>yamagami</cp:lastModifiedBy>
  <cp:revision>1</cp:revision>
  <dcterms:created xsi:type="dcterms:W3CDTF">2017-03-22T08:38:56Z</dcterms:created>
  <dcterms:modified xsi:type="dcterms:W3CDTF">2017-03-22T08:47:40Z</dcterms:modified>
</cp:coreProperties>
</file>