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tif" ContentType="image/tif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5124113" cy="10688638"/>
  <p:notesSz cx="6858000" cy="9144000"/>
  <p:defaultTextStyle>
    <a:defPPr>
      <a:defRPr lang="ja-JP"/>
    </a:defPPr>
    <a:lvl1pPr marL="0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1pPr>
    <a:lvl2pPr marL="737464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2pPr>
    <a:lvl3pPr marL="1474927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3pPr>
    <a:lvl4pPr marL="2212391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4pPr>
    <a:lvl5pPr marL="2949854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5pPr>
    <a:lvl6pPr marL="3687318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6pPr>
    <a:lvl7pPr marL="4424782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7pPr>
    <a:lvl8pPr marL="5162245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8pPr>
    <a:lvl9pPr marL="5899709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9" d="100"/>
          <a:sy n="89" d="100"/>
        </p:scale>
        <p:origin x="-1928" y="-104"/>
      </p:cViewPr>
      <p:guideLst>
        <p:guide orient="horz" pos="3367"/>
        <p:guide pos="476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34309" y="3320407"/>
            <a:ext cx="12855496" cy="2291129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2268617" y="6056895"/>
            <a:ext cx="10586879" cy="273154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74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49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123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498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873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24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622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99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899ED-8D95-7843-B836-A26999F0BF5E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0C735-73F8-BA4D-A44D-97BA82932C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3804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899ED-8D95-7843-B836-A26999F0BF5E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0C735-73F8-BA4D-A44D-97BA82932C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34936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18138434" y="668040"/>
            <a:ext cx="5626906" cy="1421440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1249840" y="668040"/>
            <a:ext cx="16636524" cy="1421440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899ED-8D95-7843-B836-A26999F0BF5E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0C735-73F8-BA4D-A44D-97BA82932C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8570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899ED-8D95-7843-B836-A26999F0BF5E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0C735-73F8-BA4D-A44D-97BA82932C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09503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194701" y="6868441"/>
            <a:ext cx="12855496" cy="2122882"/>
          </a:xfrm>
        </p:spPr>
        <p:txBody>
          <a:bodyPr anchor="t"/>
          <a:lstStyle>
            <a:lvl1pPr algn="l">
              <a:defRPr sz="65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1194701" y="4530301"/>
            <a:ext cx="12855496" cy="233813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7464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74927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3pPr>
            <a:lvl4pPr marL="2212391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2949854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687318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42478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16224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5899709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899ED-8D95-7843-B836-A26999F0BF5E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0C735-73F8-BA4D-A44D-97BA82932C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17644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1249841" y="3887003"/>
            <a:ext cx="11130403" cy="10995441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12632311" y="3887003"/>
            <a:ext cx="11133028" cy="10995441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899ED-8D95-7843-B836-A26999F0BF5E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0C735-73F8-BA4D-A44D-97BA82932C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9842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56206" y="428041"/>
            <a:ext cx="13611702" cy="178144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56206" y="2392573"/>
            <a:ext cx="6682443" cy="997111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464" indent="0">
              <a:buNone/>
              <a:defRPr sz="3200" b="1"/>
            </a:lvl2pPr>
            <a:lvl3pPr marL="1474927" indent="0">
              <a:buNone/>
              <a:defRPr sz="2900" b="1"/>
            </a:lvl3pPr>
            <a:lvl4pPr marL="2212391" indent="0">
              <a:buNone/>
              <a:defRPr sz="2600" b="1"/>
            </a:lvl4pPr>
            <a:lvl5pPr marL="2949854" indent="0">
              <a:buNone/>
              <a:defRPr sz="2600" b="1"/>
            </a:lvl5pPr>
            <a:lvl6pPr marL="3687318" indent="0">
              <a:buNone/>
              <a:defRPr sz="2600" b="1"/>
            </a:lvl6pPr>
            <a:lvl7pPr marL="4424782" indent="0">
              <a:buNone/>
              <a:defRPr sz="2600" b="1"/>
            </a:lvl7pPr>
            <a:lvl8pPr marL="5162245" indent="0">
              <a:buNone/>
              <a:defRPr sz="2600" b="1"/>
            </a:lvl8pPr>
            <a:lvl9pPr marL="5899709" indent="0">
              <a:buNone/>
              <a:defRPr sz="2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756206" y="3389684"/>
            <a:ext cx="6682443" cy="6158339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682840" y="2392573"/>
            <a:ext cx="6685068" cy="997111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464" indent="0">
              <a:buNone/>
              <a:defRPr sz="3200" b="1"/>
            </a:lvl2pPr>
            <a:lvl3pPr marL="1474927" indent="0">
              <a:buNone/>
              <a:defRPr sz="2900" b="1"/>
            </a:lvl3pPr>
            <a:lvl4pPr marL="2212391" indent="0">
              <a:buNone/>
              <a:defRPr sz="2600" b="1"/>
            </a:lvl4pPr>
            <a:lvl5pPr marL="2949854" indent="0">
              <a:buNone/>
              <a:defRPr sz="2600" b="1"/>
            </a:lvl5pPr>
            <a:lvl6pPr marL="3687318" indent="0">
              <a:buNone/>
              <a:defRPr sz="2600" b="1"/>
            </a:lvl6pPr>
            <a:lvl7pPr marL="4424782" indent="0">
              <a:buNone/>
              <a:defRPr sz="2600" b="1"/>
            </a:lvl7pPr>
            <a:lvl8pPr marL="5162245" indent="0">
              <a:buNone/>
              <a:defRPr sz="2600" b="1"/>
            </a:lvl8pPr>
            <a:lvl9pPr marL="5899709" indent="0">
              <a:buNone/>
              <a:defRPr sz="2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7682840" y="3389684"/>
            <a:ext cx="6685068" cy="6158339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899ED-8D95-7843-B836-A26999F0BF5E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0C735-73F8-BA4D-A44D-97BA82932C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8524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899ED-8D95-7843-B836-A26999F0BF5E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0C735-73F8-BA4D-A44D-97BA82932C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7259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899ED-8D95-7843-B836-A26999F0BF5E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0C735-73F8-BA4D-A44D-97BA82932C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22271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56206" y="425566"/>
            <a:ext cx="4975729" cy="181113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913108" y="425567"/>
            <a:ext cx="8454799" cy="9122456"/>
          </a:xfrm>
        </p:spPr>
        <p:txBody>
          <a:bodyPr/>
          <a:lstStyle>
            <a:lvl1pPr>
              <a:defRPr sz="5200"/>
            </a:lvl1pPr>
            <a:lvl2pPr>
              <a:defRPr sz="4500"/>
            </a:lvl2pPr>
            <a:lvl3pPr>
              <a:defRPr sz="39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756206" y="2236697"/>
            <a:ext cx="4975729" cy="7311326"/>
          </a:xfrm>
        </p:spPr>
        <p:txBody>
          <a:bodyPr/>
          <a:lstStyle>
            <a:lvl1pPr marL="0" indent="0">
              <a:buNone/>
              <a:defRPr sz="2300"/>
            </a:lvl1pPr>
            <a:lvl2pPr marL="737464" indent="0">
              <a:buNone/>
              <a:defRPr sz="1900"/>
            </a:lvl2pPr>
            <a:lvl3pPr marL="1474927" indent="0">
              <a:buNone/>
              <a:defRPr sz="1600"/>
            </a:lvl3pPr>
            <a:lvl4pPr marL="2212391" indent="0">
              <a:buNone/>
              <a:defRPr sz="1500"/>
            </a:lvl4pPr>
            <a:lvl5pPr marL="2949854" indent="0">
              <a:buNone/>
              <a:defRPr sz="1500"/>
            </a:lvl5pPr>
            <a:lvl6pPr marL="3687318" indent="0">
              <a:buNone/>
              <a:defRPr sz="1500"/>
            </a:lvl6pPr>
            <a:lvl7pPr marL="4424782" indent="0">
              <a:buNone/>
              <a:defRPr sz="1500"/>
            </a:lvl7pPr>
            <a:lvl8pPr marL="5162245" indent="0">
              <a:buNone/>
              <a:defRPr sz="1500"/>
            </a:lvl8pPr>
            <a:lvl9pPr marL="5899709" indent="0">
              <a:buNone/>
              <a:defRPr sz="15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899ED-8D95-7843-B836-A26999F0BF5E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0C735-73F8-BA4D-A44D-97BA82932C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6733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964432" y="7482047"/>
            <a:ext cx="9074468" cy="883298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964432" y="955049"/>
            <a:ext cx="9074468" cy="6413183"/>
          </a:xfrm>
        </p:spPr>
        <p:txBody>
          <a:bodyPr/>
          <a:lstStyle>
            <a:lvl1pPr marL="0" indent="0">
              <a:buNone/>
              <a:defRPr sz="5200"/>
            </a:lvl1pPr>
            <a:lvl2pPr marL="737464" indent="0">
              <a:buNone/>
              <a:defRPr sz="4500"/>
            </a:lvl2pPr>
            <a:lvl3pPr marL="1474927" indent="0">
              <a:buNone/>
              <a:defRPr sz="3900"/>
            </a:lvl3pPr>
            <a:lvl4pPr marL="2212391" indent="0">
              <a:buNone/>
              <a:defRPr sz="3200"/>
            </a:lvl4pPr>
            <a:lvl5pPr marL="2949854" indent="0">
              <a:buNone/>
              <a:defRPr sz="3200"/>
            </a:lvl5pPr>
            <a:lvl6pPr marL="3687318" indent="0">
              <a:buNone/>
              <a:defRPr sz="3200"/>
            </a:lvl6pPr>
            <a:lvl7pPr marL="4424782" indent="0">
              <a:buNone/>
              <a:defRPr sz="3200"/>
            </a:lvl7pPr>
            <a:lvl8pPr marL="5162245" indent="0">
              <a:buNone/>
              <a:defRPr sz="3200"/>
            </a:lvl8pPr>
            <a:lvl9pPr marL="5899709" indent="0">
              <a:buNone/>
              <a:defRPr sz="32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964432" y="8365344"/>
            <a:ext cx="9074468" cy="1254430"/>
          </a:xfrm>
        </p:spPr>
        <p:txBody>
          <a:bodyPr/>
          <a:lstStyle>
            <a:lvl1pPr marL="0" indent="0">
              <a:buNone/>
              <a:defRPr sz="2300"/>
            </a:lvl1pPr>
            <a:lvl2pPr marL="737464" indent="0">
              <a:buNone/>
              <a:defRPr sz="1900"/>
            </a:lvl2pPr>
            <a:lvl3pPr marL="1474927" indent="0">
              <a:buNone/>
              <a:defRPr sz="1600"/>
            </a:lvl3pPr>
            <a:lvl4pPr marL="2212391" indent="0">
              <a:buNone/>
              <a:defRPr sz="1500"/>
            </a:lvl4pPr>
            <a:lvl5pPr marL="2949854" indent="0">
              <a:buNone/>
              <a:defRPr sz="1500"/>
            </a:lvl5pPr>
            <a:lvl6pPr marL="3687318" indent="0">
              <a:buNone/>
              <a:defRPr sz="1500"/>
            </a:lvl6pPr>
            <a:lvl7pPr marL="4424782" indent="0">
              <a:buNone/>
              <a:defRPr sz="1500"/>
            </a:lvl7pPr>
            <a:lvl8pPr marL="5162245" indent="0">
              <a:buNone/>
              <a:defRPr sz="1500"/>
            </a:lvl8pPr>
            <a:lvl9pPr marL="5899709" indent="0">
              <a:buNone/>
              <a:defRPr sz="15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899ED-8D95-7843-B836-A26999F0BF5E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0C735-73F8-BA4D-A44D-97BA82932C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98754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756206" y="428041"/>
            <a:ext cx="13611702" cy="1781440"/>
          </a:xfrm>
          <a:prstGeom prst="rect">
            <a:avLst/>
          </a:prstGeom>
        </p:spPr>
        <p:txBody>
          <a:bodyPr vert="horz" lIns="147493" tIns="73746" rIns="147493" bIns="73746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56206" y="2494016"/>
            <a:ext cx="13611702" cy="7054007"/>
          </a:xfrm>
          <a:prstGeom prst="rect">
            <a:avLst/>
          </a:prstGeom>
        </p:spPr>
        <p:txBody>
          <a:bodyPr vert="horz" lIns="147493" tIns="73746" rIns="147493" bIns="73746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756206" y="9906785"/>
            <a:ext cx="3528960" cy="569071"/>
          </a:xfrm>
          <a:prstGeom prst="rect">
            <a:avLst/>
          </a:prstGeom>
        </p:spPr>
        <p:txBody>
          <a:bodyPr vert="horz" lIns="147493" tIns="73746" rIns="147493" bIns="7374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E899ED-8D95-7843-B836-A26999F0BF5E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167406" y="9906785"/>
            <a:ext cx="4789302" cy="569071"/>
          </a:xfrm>
          <a:prstGeom prst="rect">
            <a:avLst/>
          </a:prstGeom>
        </p:spPr>
        <p:txBody>
          <a:bodyPr vert="horz" lIns="147493" tIns="73746" rIns="147493" bIns="7374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0838948" y="9906785"/>
            <a:ext cx="3528960" cy="569071"/>
          </a:xfrm>
          <a:prstGeom prst="rect">
            <a:avLst/>
          </a:prstGeom>
        </p:spPr>
        <p:txBody>
          <a:bodyPr vert="horz" lIns="147493" tIns="73746" rIns="147493" bIns="7374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60C735-73F8-BA4D-A44D-97BA82932C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2084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37464" rtl="0" eaLnBrk="1" latinLnBrk="0" hangingPunct="1">
        <a:spcBef>
          <a:spcPct val="0"/>
        </a:spcBef>
        <a:buNone/>
        <a:defRPr kumimoji="1"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3098" indent="-553098" algn="l" defTabSz="737464" rtl="0" eaLnBrk="1" latinLnBrk="0" hangingPunct="1">
        <a:spcBef>
          <a:spcPct val="20000"/>
        </a:spcBef>
        <a:buFont typeface="Arial"/>
        <a:buChar char="•"/>
        <a:defRPr kumimoji="1"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8378" indent="-460915" algn="l" defTabSz="737464" rtl="0" eaLnBrk="1" latinLnBrk="0" hangingPunct="1">
        <a:spcBef>
          <a:spcPct val="20000"/>
        </a:spcBef>
        <a:buFont typeface="Arial"/>
        <a:buChar char="–"/>
        <a:defRPr kumimoji="1"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3659" indent="-368732" algn="l" defTabSz="737464" rtl="0" eaLnBrk="1" latinLnBrk="0" hangingPunct="1">
        <a:spcBef>
          <a:spcPct val="20000"/>
        </a:spcBef>
        <a:buFont typeface="Arial"/>
        <a:buChar char="•"/>
        <a:defRPr kumimoji="1"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81123" indent="-368732" algn="l" defTabSz="737464" rtl="0" eaLnBrk="1" latinLnBrk="0" hangingPunct="1">
        <a:spcBef>
          <a:spcPct val="20000"/>
        </a:spcBef>
        <a:buFont typeface="Arial"/>
        <a:buChar char="–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8586" indent="-368732" algn="l" defTabSz="737464" rtl="0" eaLnBrk="1" latinLnBrk="0" hangingPunct="1">
        <a:spcBef>
          <a:spcPct val="20000"/>
        </a:spcBef>
        <a:buFont typeface="Arial"/>
        <a:buChar char="»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56050" indent="-368732" algn="l" defTabSz="737464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93513" indent="-368732" algn="l" defTabSz="737464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30977" indent="-368732" algn="l" defTabSz="737464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68441" indent="-368732" algn="l" defTabSz="737464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7464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4927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12391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49854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87318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24782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62245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99709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png"/><Relationship Id="rId5" Type="http://schemas.openxmlformats.org/officeDocument/2006/relationships/image" Target="../media/image4.emf"/><Relationship Id="rId6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2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110263" cy="10688638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2726" y="511314"/>
            <a:ext cx="4737100" cy="1397000"/>
          </a:xfrm>
          <a:prstGeom prst="rect">
            <a:avLst/>
          </a:prstGeom>
        </p:spPr>
      </p:pic>
      <p:pic>
        <p:nvPicPr>
          <p:cNvPr id="6" name="図 5" descr="9.psd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5192" y="2442486"/>
            <a:ext cx="11580876" cy="4238244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61050" y="689115"/>
            <a:ext cx="2146300" cy="1054100"/>
          </a:xfrm>
          <a:prstGeom prst="rect">
            <a:avLst/>
          </a:prstGeom>
        </p:spPr>
      </p:pic>
      <p:pic>
        <p:nvPicPr>
          <p:cNvPr id="8" name="図 7" descr="5.psd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957" y="7251559"/>
            <a:ext cx="11251692" cy="2674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515330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Macintosh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Company>Vision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佐藤 隆人</cp:lastModifiedBy>
  <cp:revision>1</cp:revision>
  <dcterms:created xsi:type="dcterms:W3CDTF">2015-02-26T09:18:51Z</dcterms:created>
  <dcterms:modified xsi:type="dcterms:W3CDTF">2015-02-26T09:21:51Z</dcterms:modified>
</cp:coreProperties>
</file>