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43205400" cy="10688638"/>
  <p:notesSz cx="6858000" cy="9144000"/>
  <p:defaultTextStyle>
    <a:defPPr>
      <a:defRPr lang="ja-JP"/>
    </a:defPPr>
    <a:lvl1pPr marL="0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804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608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412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216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019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8823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8627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8431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4" d="100"/>
          <a:sy n="44" d="100"/>
        </p:scale>
        <p:origin x="-184" y="-1616"/>
      </p:cViewPr>
      <p:guideLst>
        <p:guide orient="horz" pos="3367"/>
        <p:guide pos="13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40405" y="3320407"/>
            <a:ext cx="36724590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480810" y="6056895"/>
            <a:ext cx="30243780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39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7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1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59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699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3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B3387-CD55-874B-8F13-199E53D859C2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32C9-8AF1-8942-B1CE-E4FAD51E10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8589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B3387-CD55-874B-8F13-199E53D859C2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32C9-8AF1-8942-B1CE-E4FAD51E10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1893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48008501" y="668040"/>
            <a:ext cx="45928243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0208779" y="668040"/>
            <a:ext cx="137079630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B3387-CD55-874B-8F13-199E53D859C2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32C9-8AF1-8942-B1CE-E4FAD51E10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186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B3387-CD55-874B-8F13-199E53D859C2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32C9-8AF1-8942-B1CE-E4FAD51E10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7046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12929" y="6868441"/>
            <a:ext cx="36724590" cy="2122882"/>
          </a:xfrm>
        </p:spPr>
        <p:txBody>
          <a:bodyPr anchor="t"/>
          <a:lstStyle>
            <a:lvl1pPr algn="l">
              <a:defRPr sz="13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12929" y="4530301"/>
            <a:ext cx="36724590" cy="2338139"/>
          </a:xfrm>
        </p:spPr>
        <p:txBody>
          <a:bodyPr anchor="b"/>
          <a:lstStyle>
            <a:lvl1pPr marL="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1pPr>
            <a:lvl2pPr marL="1539804" indent="0">
              <a:buNone/>
              <a:defRPr sz="6100">
                <a:solidFill>
                  <a:schemeClr val="tx1">
                    <a:tint val="75000"/>
                  </a:schemeClr>
                </a:solidFill>
              </a:defRPr>
            </a:lvl2pPr>
            <a:lvl3pPr marL="3079608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619412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4pPr>
            <a:lvl5pPr marL="6159216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5pPr>
            <a:lvl6pPr marL="769901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6pPr>
            <a:lvl7pPr marL="9238823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B3387-CD55-874B-8F13-199E53D859C2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32C9-8AF1-8942-B1CE-E4FAD51E10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4234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0208778" y="3887003"/>
            <a:ext cx="91503934" cy="10995441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02432805" y="3887003"/>
            <a:ext cx="91503939" cy="10995441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B3387-CD55-874B-8F13-199E53D859C2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32C9-8AF1-8942-B1CE-E4FAD51E10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1948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60270" y="428041"/>
            <a:ext cx="38884860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160270" y="2392573"/>
            <a:ext cx="19089888" cy="99711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160270" y="3389684"/>
            <a:ext cx="19089888" cy="6158339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21947745" y="2392573"/>
            <a:ext cx="19097387" cy="99711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21947745" y="3389684"/>
            <a:ext cx="19097387" cy="6158339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B3387-CD55-874B-8F13-199E53D859C2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32C9-8AF1-8942-B1CE-E4FAD51E10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3775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B3387-CD55-874B-8F13-199E53D859C2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32C9-8AF1-8942-B1CE-E4FAD51E10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211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B3387-CD55-874B-8F13-199E53D859C2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32C9-8AF1-8942-B1CE-E4FAD51E10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3328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60272" y="425566"/>
            <a:ext cx="14214279" cy="1811130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892111" y="425567"/>
            <a:ext cx="24153019" cy="9122456"/>
          </a:xfrm>
        </p:spPr>
        <p:txBody>
          <a:bodyPr/>
          <a:lstStyle>
            <a:lvl1pPr>
              <a:defRPr sz="10800"/>
            </a:lvl1pPr>
            <a:lvl2pPr>
              <a:defRPr sz="9400"/>
            </a:lvl2pPr>
            <a:lvl3pPr>
              <a:defRPr sz="81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160272" y="2236697"/>
            <a:ext cx="14214279" cy="7311326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B3387-CD55-874B-8F13-199E53D859C2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32C9-8AF1-8942-B1CE-E4FAD51E10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5893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68561" y="7482047"/>
            <a:ext cx="25923240" cy="883298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8468561" y="955049"/>
            <a:ext cx="25923240" cy="6413183"/>
          </a:xfrm>
        </p:spPr>
        <p:txBody>
          <a:bodyPr/>
          <a:lstStyle>
            <a:lvl1pPr marL="0" indent="0">
              <a:buNone/>
              <a:defRPr sz="10800"/>
            </a:lvl1pPr>
            <a:lvl2pPr marL="1539804" indent="0">
              <a:buNone/>
              <a:defRPr sz="9400"/>
            </a:lvl2pPr>
            <a:lvl3pPr marL="3079608" indent="0">
              <a:buNone/>
              <a:defRPr sz="8100"/>
            </a:lvl3pPr>
            <a:lvl4pPr marL="4619412" indent="0">
              <a:buNone/>
              <a:defRPr sz="6700"/>
            </a:lvl4pPr>
            <a:lvl5pPr marL="6159216" indent="0">
              <a:buNone/>
              <a:defRPr sz="6700"/>
            </a:lvl5pPr>
            <a:lvl6pPr marL="7699019" indent="0">
              <a:buNone/>
              <a:defRPr sz="6700"/>
            </a:lvl6pPr>
            <a:lvl7pPr marL="9238823" indent="0">
              <a:buNone/>
              <a:defRPr sz="6700"/>
            </a:lvl7pPr>
            <a:lvl8pPr marL="10778627" indent="0">
              <a:buNone/>
              <a:defRPr sz="6700"/>
            </a:lvl8pPr>
            <a:lvl9pPr marL="12318431" indent="0">
              <a:buNone/>
              <a:defRPr sz="67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468561" y="8365344"/>
            <a:ext cx="25923240" cy="1254430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B3387-CD55-874B-8F13-199E53D859C2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32C9-8AF1-8942-B1CE-E4FAD51E10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450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2160270" y="428041"/>
            <a:ext cx="38884860" cy="1781440"/>
          </a:xfrm>
          <a:prstGeom prst="rect">
            <a:avLst/>
          </a:prstGeom>
        </p:spPr>
        <p:txBody>
          <a:bodyPr vert="horz" lIns="307961" tIns="153980" rIns="307961" bIns="15398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160270" y="2494016"/>
            <a:ext cx="38884860" cy="7054007"/>
          </a:xfrm>
          <a:prstGeom prst="rect">
            <a:avLst/>
          </a:prstGeom>
        </p:spPr>
        <p:txBody>
          <a:bodyPr vert="horz" lIns="307961" tIns="153980" rIns="307961" bIns="15398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160270" y="9906785"/>
            <a:ext cx="1008126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B3387-CD55-874B-8F13-199E53D859C2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4761845" y="9906785"/>
            <a:ext cx="1368171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30963870" y="9906785"/>
            <a:ext cx="1008126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A32C9-8AF1-8942-B1CE-E4FAD51E10A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0519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39804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853" indent="-1154853" algn="l" defTabSz="1539804" rtl="0" eaLnBrk="1" latinLnBrk="0" hangingPunct="1">
        <a:spcBef>
          <a:spcPct val="20000"/>
        </a:spcBef>
        <a:buFont typeface="Arial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181" indent="-962377" algn="l" defTabSz="1539804" rtl="0" eaLnBrk="1" latinLnBrk="0" hangingPunct="1">
        <a:spcBef>
          <a:spcPct val="20000"/>
        </a:spcBef>
        <a:buFont typeface="Arial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510" indent="-769902" algn="l" defTabSz="1539804" rtl="0" eaLnBrk="1" latinLnBrk="0" hangingPunct="1">
        <a:spcBef>
          <a:spcPct val="20000"/>
        </a:spcBef>
        <a:buFont typeface="Arial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314" indent="-769902" algn="l" defTabSz="1539804" rtl="0" eaLnBrk="1" latinLnBrk="0" hangingPunct="1">
        <a:spcBef>
          <a:spcPct val="20000"/>
        </a:spcBef>
        <a:buFont typeface="Arial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117" indent="-769902" algn="l" defTabSz="1539804" rtl="0" eaLnBrk="1" latinLnBrk="0" hangingPunct="1">
        <a:spcBef>
          <a:spcPct val="20000"/>
        </a:spcBef>
        <a:buFont typeface="Arial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8921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8725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8529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8333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804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608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412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216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019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8823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8627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8431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5.png"/><Relationship Id="rId7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2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84" y="0"/>
            <a:ext cx="43047016" cy="1068863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807" y="469330"/>
            <a:ext cx="8534400" cy="25146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20865" y="8778490"/>
            <a:ext cx="19443700" cy="14351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4315" y="757971"/>
            <a:ext cx="3873500" cy="1892300"/>
          </a:xfrm>
          <a:prstGeom prst="rect">
            <a:avLst/>
          </a:prstGeom>
        </p:spPr>
      </p:pic>
      <p:pic>
        <p:nvPicPr>
          <p:cNvPr id="8" name="図 7" descr="9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15" y="1278003"/>
            <a:ext cx="18754344" cy="9107424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66621" y="8980503"/>
            <a:ext cx="17183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03082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2015-02-26T09:25:45Z</dcterms:created>
  <dcterms:modified xsi:type="dcterms:W3CDTF">2015-02-26T09:29:42Z</dcterms:modified>
</cp:coreProperties>
</file>