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tif" ContentType="image/tif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7562850" cy="10688638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9" d="100"/>
          <a:sy n="89" d="100"/>
        </p:scale>
        <p:origin x="-4160" y="88"/>
      </p:cViewPr>
      <p:guideLst>
        <p:guide orient="horz" pos="3367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67214" y="3320407"/>
            <a:ext cx="6428423" cy="2291129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34428" y="6056895"/>
            <a:ext cx="5293995" cy="273154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4F2BE-37E9-844E-95FE-098DD941B0B4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04E39-D349-264C-83A8-9866E462031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075745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4F2BE-37E9-844E-95FE-098DD941B0B4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04E39-D349-264C-83A8-9866E462031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542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535084" y="668040"/>
            <a:ext cx="1407530" cy="1421440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312493" y="668040"/>
            <a:ext cx="4096544" cy="1421440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4F2BE-37E9-844E-95FE-098DD941B0B4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04E39-D349-264C-83A8-9866E462031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7036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4F2BE-37E9-844E-95FE-098DD941B0B4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04E39-D349-264C-83A8-9866E462031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346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97413" y="6868441"/>
            <a:ext cx="6428423" cy="212288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97413" y="4530301"/>
            <a:ext cx="6428423" cy="23381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4F2BE-37E9-844E-95FE-098DD941B0B4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04E39-D349-264C-83A8-9866E462031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66857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312493" y="3887003"/>
            <a:ext cx="2752037" cy="109954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190577" y="3887003"/>
            <a:ext cx="2752037" cy="109954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4F2BE-37E9-844E-95FE-098DD941B0B4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04E39-D349-264C-83A8-9866E462031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04112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8143" y="2392573"/>
            <a:ext cx="3341572" cy="9971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78143" y="3389684"/>
            <a:ext cx="3341572" cy="61583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841823" y="2392573"/>
            <a:ext cx="3342885" cy="9971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841823" y="3389684"/>
            <a:ext cx="3342885" cy="61583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4F2BE-37E9-844E-95FE-098DD941B0B4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04E39-D349-264C-83A8-9866E462031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7646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4F2BE-37E9-844E-95FE-098DD941B0B4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04E39-D349-264C-83A8-9866E462031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81073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4F2BE-37E9-844E-95FE-098DD941B0B4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04E39-D349-264C-83A8-9866E462031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8220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8143" y="425566"/>
            <a:ext cx="2488126" cy="181113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956864" y="425567"/>
            <a:ext cx="4227843" cy="912245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78143" y="2236697"/>
            <a:ext cx="2488126" cy="73113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4F2BE-37E9-844E-95FE-098DD941B0B4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04E39-D349-264C-83A8-9866E462031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538005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482372" y="7482047"/>
            <a:ext cx="4537710" cy="88329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482372" y="955049"/>
            <a:ext cx="4537710" cy="641318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482372" y="8365344"/>
            <a:ext cx="4537710" cy="125443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4F2BE-37E9-844E-95FE-098DD941B0B4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04E39-D349-264C-83A8-9866E462031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0903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8143" y="2494016"/>
            <a:ext cx="6806565" cy="7054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04F2BE-37E9-844E-95FE-098DD941B0B4}" type="datetimeFigureOut">
              <a:rPr kumimoji="1" lang="ja-JP" altLang="en-US" smtClean="0"/>
              <a:t>15/02/05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404E39-D349-264C-83A8-9866E462031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54566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" name="図 3" descr="3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85" y="-3872"/>
            <a:ext cx="7578236" cy="11067428"/>
          </a:xfrm>
          <a:prstGeom prst="rect">
            <a:avLst/>
          </a:prstGeom>
        </p:spPr>
      </p:pic>
      <p:pic>
        <p:nvPicPr>
          <p:cNvPr id="5" name="図 4" descr="5.psd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" y="224196"/>
            <a:ext cx="7456932" cy="1595628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8540" y="4243135"/>
            <a:ext cx="6743700" cy="4787900"/>
          </a:xfrm>
          <a:prstGeom prst="rect">
            <a:avLst/>
          </a:prstGeom>
        </p:spPr>
      </p:pic>
      <p:pic>
        <p:nvPicPr>
          <p:cNvPr id="7" name="図 6" descr="8.psd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840" y="6484148"/>
            <a:ext cx="4416552" cy="2304288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7800" y="9258251"/>
            <a:ext cx="7188200" cy="1473200"/>
          </a:xfrm>
          <a:prstGeom prst="rect">
            <a:avLst/>
          </a:prstGeom>
        </p:spPr>
      </p:pic>
      <p:sp>
        <p:nvSpPr>
          <p:cNvPr id="9" name="正方形/長方形 8"/>
          <p:cNvSpPr/>
          <p:nvPr/>
        </p:nvSpPr>
        <p:spPr>
          <a:xfrm>
            <a:off x="349604" y="9481602"/>
            <a:ext cx="68565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500" dirty="0" smtClean="0"/>
              <a:t>リラックスしたいすべての方はもちろんですが、抜け毛が気になる方、ちょっとメタボが気になる方、女性で冷え性の方、お顔のリフトアップをしたい方などが、特におすすめです。頭は足と並ぶツボの宝庫です。</a:t>
            </a:r>
            <a:r>
              <a:rPr lang="en-US" altLang="ja-JP" sz="1500" dirty="0" smtClean="0"/>
              <a:t>1</a:t>
            </a:r>
            <a:r>
              <a:rPr lang="ja-JP" altLang="en-US" sz="1500" dirty="0" smtClean="0"/>
              <a:t>時間かけて、じっくりと施術していきますので、血流がよくなり、キレイになりながら、デトックスもできます。</a:t>
            </a:r>
            <a:endParaRPr lang="ja-JP" altLang="en-US" sz="1500" dirty="0"/>
          </a:p>
        </p:txBody>
      </p:sp>
    </p:spTree>
    <p:extLst>
      <p:ext uri="{BB962C8B-B14F-4D97-AF65-F5344CB8AC3E}">
        <p14:creationId xmlns:p14="http://schemas.microsoft.com/office/powerpoint/2010/main" val="1870463372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79</Words>
  <Application>Microsoft Macintosh PowerPoint</Application>
  <PresentationFormat>ユーザー設定</PresentationFormat>
  <Paragraphs>1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PowerPoint プレゼンテーション</vt:lpstr>
    </vt:vector>
  </TitlesOfParts>
  <Company>Vision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佐藤 隆人</cp:lastModifiedBy>
  <cp:revision>1</cp:revision>
  <dcterms:created xsi:type="dcterms:W3CDTF">2015-02-05T07:25:45Z</dcterms:created>
  <dcterms:modified xsi:type="dcterms:W3CDTF">2015-02-05T07:29:32Z</dcterms:modified>
</cp:coreProperties>
</file>