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4200" y="-128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292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951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5921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66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95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8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107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90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304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25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8907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30CBF-E231-6D40-897F-4B75BE5B9E2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5348F-1F99-FA45-8F99-7904F1299D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789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1511672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394180"/>
            <a:ext cx="9969500" cy="11049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440" y="571980"/>
            <a:ext cx="8978900" cy="749300"/>
          </a:xfrm>
          <a:prstGeom prst="rect">
            <a:avLst/>
          </a:prstGeom>
        </p:spPr>
      </p:pic>
      <p:pic>
        <p:nvPicPr>
          <p:cNvPr id="7" name="図 6" descr="1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60" y="1836870"/>
            <a:ext cx="10291572" cy="444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6223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2015-03-02T01:29:17Z</dcterms:created>
  <dcterms:modified xsi:type="dcterms:W3CDTF">2015-03-02T01:31:11Z</dcterms:modified>
</cp:coreProperties>
</file>