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ja-JP"/>
    </a:defPPr>
    <a:lvl1pPr marL="0" algn="l" defTabSz="497754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497754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7" d="100"/>
          <a:sy n="67" d="100"/>
        </p:scale>
        <p:origin x="-1560" y="-96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214" y="3320408"/>
            <a:ext cx="6428423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428" y="6056896"/>
            <a:ext cx="5293995" cy="27315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13D7A-7D20-8446-95A7-5A2BCD719807}" type="datetimeFigureOut">
              <a:rPr kumimoji="1" lang="ja-JP" altLang="en-US" smtClean="0"/>
              <a:pPr/>
              <a:t>2015/1/20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4CB8-DA0C-E247-8896-C068D58B2DC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249377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13D7A-7D20-8446-95A7-5A2BCD719807}" type="datetimeFigureOut">
              <a:rPr kumimoji="1" lang="ja-JP" altLang="en-US" smtClean="0"/>
              <a:pPr/>
              <a:t>2015/1/20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4CB8-DA0C-E247-8896-C068D58B2DC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653333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112299" y="618556"/>
            <a:ext cx="1276231" cy="13172757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283607" y="618556"/>
            <a:ext cx="3702646" cy="13172757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13D7A-7D20-8446-95A7-5A2BCD719807}" type="datetimeFigureOut">
              <a:rPr kumimoji="1" lang="ja-JP" altLang="en-US" smtClean="0"/>
              <a:pPr/>
              <a:t>2015/1/20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4CB8-DA0C-E247-8896-C068D58B2DC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694775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13D7A-7D20-8446-95A7-5A2BCD719807}" type="datetimeFigureOut">
              <a:rPr kumimoji="1" lang="ja-JP" altLang="en-US" smtClean="0"/>
              <a:pPr/>
              <a:t>2015/1/20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4CB8-DA0C-E247-8896-C068D58B2DC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739205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413" y="6868440"/>
            <a:ext cx="6428423" cy="2122883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413" y="4530302"/>
            <a:ext cx="6428423" cy="2338139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13D7A-7D20-8446-95A7-5A2BCD719807}" type="datetimeFigureOut">
              <a:rPr kumimoji="1" lang="ja-JP" altLang="en-US" smtClean="0"/>
              <a:pPr/>
              <a:t>2015/1/20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4CB8-DA0C-E247-8896-C068D58B2DC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4061482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83607" y="3602469"/>
            <a:ext cx="2489438" cy="10188845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899093" y="3602469"/>
            <a:ext cx="2489438" cy="10188845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13D7A-7D20-8446-95A7-5A2BCD719807}" type="datetimeFigureOut">
              <a:rPr kumimoji="1" lang="ja-JP" altLang="en-US" smtClean="0"/>
              <a:pPr/>
              <a:t>2015/1/20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4CB8-DA0C-E247-8896-C068D58B2DC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227836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824" y="2392573"/>
            <a:ext cx="3342884" cy="997111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824" y="3389684"/>
            <a:ext cx="3342884" cy="6158339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13D7A-7D20-8446-95A7-5A2BCD719807}" type="datetimeFigureOut">
              <a:rPr kumimoji="1" lang="ja-JP" altLang="en-US" smtClean="0"/>
              <a:pPr/>
              <a:t>2015/1/20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4CB8-DA0C-E247-8896-C068D58B2DC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656049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13D7A-7D20-8446-95A7-5A2BCD719807}" type="datetimeFigureOut">
              <a:rPr kumimoji="1" lang="ja-JP" altLang="en-US" smtClean="0"/>
              <a:pPr/>
              <a:t>2015/1/20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4CB8-DA0C-E247-8896-C068D58B2DC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32648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13D7A-7D20-8446-95A7-5A2BCD719807}" type="datetimeFigureOut">
              <a:rPr kumimoji="1" lang="ja-JP" altLang="en-US" smtClean="0"/>
              <a:pPr/>
              <a:t>2015/1/20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4CB8-DA0C-E247-8896-C068D58B2DC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994463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1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4" cy="9122457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13D7A-7D20-8446-95A7-5A2BCD719807}" type="datetimeFigureOut">
              <a:rPr kumimoji="1" lang="ja-JP" altLang="en-US" smtClean="0"/>
              <a:pPr/>
              <a:t>2015/1/20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4CB8-DA0C-E247-8896-C068D58B2DC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4237932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</p:spPr>
        <p:txBody>
          <a:bodyPr/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372" y="8365345"/>
            <a:ext cx="4537710" cy="1254429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13D7A-7D20-8446-95A7-5A2BCD719807}" type="datetimeFigureOut">
              <a:rPr kumimoji="1" lang="ja-JP" altLang="en-US" smtClean="0"/>
              <a:pPr/>
              <a:t>2015/1/20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4CB8-DA0C-E247-8896-C068D58B2DC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4116113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 vert="horz" lIns="99551" tIns="49775" rIns="99551" bIns="49775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494017"/>
            <a:ext cx="6806565" cy="7054007"/>
          </a:xfrm>
          <a:prstGeom prst="rect">
            <a:avLst/>
          </a:prstGeom>
        </p:spPr>
        <p:txBody>
          <a:bodyPr vert="horz" lIns="99551" tIns="49775" rIns="99551" bIns="49775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 vert="horz" lIns="99551" tIns="49775" rIns="99551" bIns="49775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13D7A-7D20-8446-95A7-5A2BCD719807}" type="datetimeFigureOut">
              <a:rPr kumimoji="1" lang="ja-JP" altLang="en-US" smtClean="0"/>
              <a:pPr/>
              <a:t>2015/1/20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 vert="horz" lIns="99551" tIns="49775" rIns="99551" bIns="49775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 vert="horz" lIns="99551" tIns="49775" rIns="99551" bIns="49775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634CB8-DA0C-E247-8896-C068D58B2DC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83771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97754" rtl="0" eaLnBrk="1" latinLnBrk="0" hangingPunct="1">
        <a:spcBef>
          <a:spcPct val="0"/>
        </a:spcBef>
        <a:buNone/>
        <a:defRPr kumimoji="1"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3315" indent="-373315" algn="l" defTabSz="497754" rtl="0" eaLnBrk="1" latinLnBrk="0" hangingPunct="1">
        <a:spcBef>
          <a:spcPct val="20000"/>
        </a:spcBef>
        <a:buFont typeface="Arial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850" indent="-311096" algn="l" defTabSz="497754" rtl="0" eaLnBrk="1" latinLnBrk="0" hangingPunct="1">
        <a:spcBef>
          <a:spcPct val="20000"/>
        </a:spcBef>
        <a:buFont typeface="Arial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1" latinLnBrk="0" hangingPunct="1">
        <a:spcBef>
          <a:spcPct val="20000"/>
        </a:spcBef>
        <a:buFont typeface="Arial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1" latinLnBrk="0" hangingPunct="1">
        <a:spcBef>
          <a:spcPct val="20000"/>
        </a:spcBef>
        <a:buFont typeface="Arial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1" latinLnBrk="0" hangingPunct="1">
        <a:spcBef>
          <a:spcPct val="20000"/>
        </a:spcBef>
        <a:buFont typeface="Arial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スウィングポップ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66452" y="446482"/>
            <a:ext cx="2858203" cy="9838013"/>
          </a:xfrm>
          <a:prstGeom prst="rect">
            <a:avLst/>
          </a:prstGeom>
        </p:spPr>
      </p:pic>
      <p:pic>
        <p:nvPicPr>
          <p:cNvPr id="11" name="図 10" descr="スウィングポップ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389" y="446482"/>
            <a:ext cx="2858203" cy="9838013"/>
          </a:xfrm>
          <a:prstGeom prst="rect">
            <a:avLst/>
          </a:prstGeom>
        </p:spPr>
      </p:pic>
      <p:grpSp>
        <p:nvGrpSpPr>
          <p:cNvPr id="12" name="図形グループ 11"/>
          <p:cNvGrpSpPr/>
          <p:nvPr/>
        </p:nvGrpSpPr>
        <p:grpSpPr>
          <a:xfrm>
            <a:off x="1444449" y="7654104"/>
            <a:ext cx="1433242" cy="1515760"/>
            <a:chOff x="4430122" y="7223930"/>
            <a:chExt cx="1299665" cy="1404774"/>
          </a:xfrm>
        </p:grpSpPr>
        <p:sp>
          <p:nvSpPr>
            <p:cNvPr id="13" name="テキスト ボックス 12"/>
            <p:cNvSpPr txBox="1"/>
            <p:nvPr/>
          </p:nvSpPr>
          <p:spPr>
            <a:xfrm rot="20826815">
              <a:off x="4515737" y="7223930"/>
              <a:ext cx="1214050" cy="13691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9000" b="1" dirty="0">
                  <a:solidFill>
                    <a:schemeClr val="bg1"/>
                  </a:solidFill>
                  <a:latin typeface="Osaka"/>
                  <a:ea typeface="Osaka"/>
                  <a:cs typeface="Osaka"/>
                </a:rPr>
                <a:t>今</a:t>
              </a:r>
            </a:p>
          </p:txBody>
        </p:sp>
        <p:sp>
          <p:nvSpPr>
            <p:cNvPr id="14" name="テキスト ボックス 13"/>
            <p:cNvSpPr txBox="1"/>
            <p:nvPr/>
          </p:nvSpPr>
          <p:spPr>
            <a:xfrm rot="20826815">
              <a:off x="4430122" y="7259548"/>
              <a:ext cx="1214050" cy="13691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9000" b="1" dirty="0">
                  <a:solidFill>
                    <a:srgbClr val="FF0000"/>
                  </a:solidFill>
                  <a:latin typeface="Osaka"/>
                  <a:ea typeface="Osaka"/>
                  <a:cs typeface="Osaka"/>
                </a:rPr>
                <a:t>今</a:t>
              </a:r>
            </a:p>
          </p:txBody>
        </p:sp>
      </p:grpSp>
      <p:sp>
        <p:nvSpPr>
          <p:cNvPr id="15" name="テキスト ボックス 14"/>
          <p:cNvSpPr txBox="1"/>
          <p:nvPr/>
        </p:nvSpPr>
        <p:spPr>
          <a:xfrm rot="20994971">
            <a:off x="812793" y="8627299"/>
            <a:ext cx="2809133" cy="1231601"/>
          </a:xfrm>
          <a:prstGeom prst="rect">
            <a:avLst/>
          </a:prstGeom>
          <a:noFill/>
        </p:spPr>
        <p:txBody>
          <a:bodyPr wrap="none" lIns="99551" tIns="49775" rIns="99551" bIns="49775" rtlCol="0">
            <a:spAutoFit/>
          </a:bodyPr>
          <a:lstStyle/>
          <a:p>
            <a:pPr>
              <a:lnSpc>
                <a:spcPct val="70000"/>
              </a:lnSpc>
            </a:pPr>
            <a:r>
              <a:rPr lang="ja-JP" altLang="en-US" sz="6600" dirty="0">
                <a:solidFill>
                  <a:schemeClr val="bg1"/>
                </a:solidFill>
                <a:latin typeface="Osaka"/>
                <a:ea typeface="Osaka"/>
                <a:cs typeface="Osaka"/>
              </a:rPr>
              <a:t>売</a:t>
            </a:r>
            <a:r>
              <a:rPr lang="ja-JP" altLang="en-US" sz="3500" dirty="0">
                <a:solidFill>
                  <a:schemeClr val="bg1"/>
                </a:solidFill>
                <a:latin typeface="Osaka"/>
                <a:ea typeface="Osaka"/>
                <a:cs typeface="Osaka"/>
              </a:rPr>
              <a:t>れて</a:t>
            </a:r>
            <a:endParaRPr lang="en-US" altLang="ja-JP" sz="3500" dirty="0">
              <a:solidFill>
                <a:schemeClr val="bg1"/>
              </a:solidFill>
              <a:latin typeface="Osaka"/>
              <a:ea typeface="Osaka"/>
              <a:cs typeface="Osaka"/>
            </a:endParaRPr>
          </a:p>
          <a:p>
            <a:pPr>
              <a:lnSpc>
                <a:spcPct val="70000"/>
              </a:lnSpc>
            </a:pPr>
            <a:r>
              <a:rPr lang="en-US" altLang="ja-JP" sz="3500" dirty="0">
                <a:solidFill>
                  <a:schemeClr val="bg1"/>
                </a:solidFill>
                <a:latin typeface="Osaka"/>
                <a:ea typeface="Osaka"/>
                <a:cs typeface="Osaka"/>
              </a:rPr>
              <a:t>         </a:t>
            </a:r>
            <a:r>
              <a:rPr lang="ja-JP" altLang="en-US" sz="3500" dirty="0">
                <a:solidFill>
                  <a:schemeClr val="bg1"/>
                </a:solidFill>
                <a:latin typeface="Osaka"/>
                <a:ea typeface="Osaka"/>
                <a:cs typeface="Osaka"/>
              </a:rPr>
              <a:t>ます</a:t>
            </a:r>
            <a:r>
              <a:rPr lang="en-US" altLang="ja-JP" sz="3500" dirty="0">
                <a:solidFill>
                  <a:schemeClr val="bg1"/>
                </a:solidFill>
                <a:latin typeface="Osaka"/>
                <a:ea typeface="Osaka"/>
                <a:cs typeface="Osaka"/>
              </a:rPr>
              <a:t>!!</a:t>
            </a:r>
            <a:endParaRPr lang="ja-JP" altLang="en-US" sz="3500" dirty="0">
              <a:solidFill>
                <a:schemeClr val="bg1"/>
              </a:solidFill>
              <a:latin typeface="Osaka"/>
              <a:ea typeface="Osaka"/>
              <a:cs typeface="Osaka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 rot="20994971">
            <a:off x="812966" y="8678368"/>
            <a:ext cx="2786691" cy="1231601"/>
          </a:xfrm>
          <a:prstGeom prst="rect">
            <a:avLst/>
          </a:prstGeom>
          <a:noFill/>
        </p:spPr>
        <p:txBody>
          <a:bodyPr wrap="none" lIns="99551" tIns="49775" rIns="99551" bIns="49775" rtlCol="0">
            <a:spAutoFit/>
          </a:bodyPr>
          <a:lstStyle/>
          <a:p>
            <a:pPr>
              <a:lnSpc>
                <a:spcPct val="70000"/>
              </a:lnSpc>
            </a:pPr>
            <a:r>
              <a:rPr lang="ja-JP" altLang="en-US" sz="6600" b="1" dirty="0">
                <a:solidFill>
                  <a:srgbClr val="FF0000"/>
                </a:solidFill>
                <a:latin typeface="Osaka"/>
                <a:ea typeface="Osaka"/>
                <a:cs typeface="Osaka"/>
              </a:rPr>
              <a:t>売</a:t>
            </a:r>
            <a:r>
              <a:rPr lang="ja-JP" altLang="en-US" sz="3500" b="1" dirty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れて</a:t>
            </a:r>
            <a:endParaRPr lang="en-US" altLang="ja-JP" sz="3500" b="1" dirty="0">
              <a:solidFill>
                <a:srgbClr val="FF0000"/>
              </a:solidFill>
              <a:latin typeface="Osaka"/>
              <a:ea typeface="Osaka"/>
              <a:cs typeface="Osaka"/>
            </a:endParaRPr>
          </a:p>
          <a:p>
            <a:pPr>
              <a:lnSpc>
                <a:spcPct val="70000"/>
              </a:lnSpc>
            </a:pPr>
            <a:r>
              <a:rPr lang="en-US" altLang="ja-JP" sz="3500" b="1" dirty="0">
                <a:solidFill>
                  <a:srgbClr val="FF0000"/>
                </a:solidFill>
                <a:latin typeface="Osaka"/>
                <a:ea typeface="Osaka"/>
                <a:cs typeface="Osaka"/>
              </a:rPr>
              <a:t>         </a:t>
            </a:r>
            <a:r>
              <a:rPr lang="ja-JP" altLang="en-US" sz="3500" b="1" dirty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ます</a:t>
            </a:r>
            <a:r>
              <a:rPr lang="en-US" altLang="ja-JP" sz="3500" b="1" dirty="0">
                <a:solidFill>
                  <a:srgbClr val="FF0000"/>
                </a:solidFill>
                <a:latin typeface="Osaka"/>
                <a:ea typeface="Osaka"/>
                <a:cs typeface="Osaka"/>
              </a:rPr>
              <a:t>!!</a:t>
            </a:r>
            <a:endParaRPr lang="ja-JP" altLang="en-US" sz="3500" b="1" dirty="0">
              <a:solidFill>
                <a:srgbClr val="FF0000"/>
              </a:solidFill>
              <a:latin typeface="Osaka"/>
              <a:ea typeface="Osaka"/>
              <a:cs typeface="Osaka"/>
            </a:endParaRPr>
          </a:p>
        </p:txBody>
      </p:sp>
      <p:grpSp>
        <p:nvGrpSpPr>
          <p:cNvPr id="17" name="図形グループ 11"/>
          <p:cNvGrpSpPr/>
          <p:nvPr/>
        </p:nvGrpSpPr>
        <p:grpSpPr>
          <a:xfrm>
            <a:off x="4914095" y="7647574"/>
            <a:ext cx="1433241" cy="1515760"/>
            <a:chOff x="4430123" y="7223930"/>
            <a:chExt cx="1299664" cy="1404774"/>
          </a:xfrm>
        </p:grpSpPr>
        <p:sp>
          <p:nvSpPr>
            <p:cNvPr id="18" name="テキスト ボックス 17"/>
            <p:cNvSpPr txBox="1"/>
            <p:nvPr/>
          </p:nvSpPr>
          <p:spPr>
            <a:xfrm rot="20826815">
              <a:off x="4515737" y="7223930"/>
              <a:ext cx="1214050" cy="13691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9000" b="1" dirty="0">
                  <a:solidFill>
                    <a:schemeClr val="bg1"/>
                  </a:solidFill>
                  <a:latin typeface="Osaka"/>
                  <a:ea typeface="Osaka"/>
                  <a:cs typeface="Osaka"/>
                </a:rPr>
                <a:t>今</a:t>
              </a:r>
            </a:p>
          </p:txBody>
        </p:sp>
        <p:sp>
          <p:nvSpPr>
            <p:cNvPr id="19" name="テキスト ボックス 18"/>
            <p:cNvSpPr txBox="1"/>
            <p:nvPr/>
          </p:nvSpPr>
          <p:spPr>
            <a:xfrm rot="20826815">
              <a:off x="4430123" y="7259548"/>
              <a:ext cx="1214050" cy="13691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9000" b="1" dirty="0">
                  <a:solidFill>
                    <a:srgbClr val="FF0000"/>
                  </a:solidFill>
                  <a:latin typeface="Osaka"/>
                  <a:ea typeface="Osaka"/>
                  <a:cs typeface="Osaka"/>
                </a:rPr>
                <a:t>今</a:t>
              </a:r>
            </a:p>
          </p:txBody>
        </p:sp>
      </p:grpSp>
      <p:sp>
        <p:nvSpPr>
          <p:cNvPr id="21" name="テキスト ボックス 20"/>
          <p:cNvSpPr txBox="1"/>
          <p:nvPr/>
        </p:nvSpPr>
        <p:spPr>
          <a:xfrm rot="20994971">
            <a:off x="4281152" y="8552098"/>
            <a:ext cx="2809133" cy="1231601"/>
          </a:xfrm>
          <a:prstGeom prst="rect">
            <a:avLst/>
          </a:prstGeom>
          <a:noFill/>
        </p:spPr>
        <p:txBody>
          <a:bodyPr wrap="none" lIns="99551" tIns="49775" rIns="99551" bIns="49775" rtlCol="0">
            <a:spAutoFit/>
          </a:bodyPr>
          <a:lstStyle/>
          <a:p>
            <a:pPr>
              <a:lnSpc>
                <a:spcPct val="70000"/>
              </a:lnSpc>
            </a:pPr>
            <a:r>
              <a:rPr lang="ja-JP" altLang="en-US" sz="6600" dirty="0">
                <a:solidFill>
                  <a:schemeClr val="bg1"/>
                </a:solidFill>
                <a:latin typeface="Osaka"/>
                <a:ea typeface="Osaka"/>
                <a:cs typeface="Osaka"/>
              </a:rPr>
              <a:t>売</a:t>
            </a:r>
            <a:r>
              <a:rPr lang="ja-JP" altLang="en-US" sz="3500" dirty="0">
                <a:solidFill>
                  <a:schemeClr val="bg1"/>
                </a:solidFill>
                <a:latin typeface="Osaka"/>
                <a:ea typeface="Osaka"/>
                <a:cs typeface="Osaka"/>
              </a:rPr>
              <a:t>れて</a:t>
            </a:r>
            <a:endParaRPr lang="en-US" altLang="ja-JP" sz="3500" dirty="0">
              <a:solidFill>
                <a:schemeClr val="bg1"/>
              </a:solidFill>
              <a:latin typeface="Osaka"/>
              <a:ea typeface="Osaka"/>
              <a:cs typeface="Osaka"/>
            </a:endParaRPr>
          </a:p>
          <a:p>
            <a:pPr>
              <a:lnSpc>
                <a:spcPct val="70000"/>
              </a:lnSpc>
            </a:pPr>
            <a:r>
              <a:rPr lang="en-US" altLang="ja-JP" sz="3500" dirty="0">
                <a:solidFill>
                  <a:schemeClr val="bg1"/>
                </a:solidFill>
                <a:latin typeface="Osaka"/>
                <a:ea typeface="Osaka"/>
                <a:cs typeface="Osaka"/>
              </a:rPr>
              <a:t>         </a:t>
            </a:r>
            <a:r>
              <a:rPr lang="ja-JP" altLang="en-US" sz="3500" dirty="0">
                <a:solidFill>
                  <a:schemeClr val="bg1"/>
                </a:solidFill>
                <a:latin typeface="Osaka"/>
                <a:ea typeface="Osaka"/>
                <a:cs typeface="Osaka"/>
              </a:rPr>
              <a:t>ます</a:t>
            </a:r>
            <a:r>
              <a:rPr lang="en-US" altLang="ja-JP" sz="3500" dirty="0">
                <a:solidFill>
                  <a:schemeClr val="bg1"/>
                </a:solidFill>
                <a:latin typeface="Osaka"/>
                <a:ea typeface="Osaka"/>
                <a:cs typeface="Osaka"/>
              </a:rPr>
              <a:t>!!</a:t>
            </a:r>
            <a:endParaRPr lang="ja-JP" altLang="en-US" sz="3500" dirty="0">
              <a:solidFill>
                <a:schemeClr val="bg1"/>
              </a:solidFill>
              <a:latin typeface="Osaka"/>
              <a:ea typeface="Osaka"/>
              <a:cs typeface="Osaka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 rot="20994971">
            <a:off x="4287634" y="8611046"/>
            <a:ext cx="2786691" cy="1231601"/>
          </a:xfrm>
          <a:prstGeom prst="rect">
            <a:avLst/>
          </a:prstGeom>
          <a:noFill/>
        </p:spPr>
        <p:txBody>
          <a:bodyPr wrap="none" lIns="99551" tIns="49775" rIns="99551" bIns="49775" rtlCol="0">
            <a:spAutoFit/>
          </a:bodyPr>
          <a:lstStyle/>
          <a:p>
            <a:pPr>
              <a:lnSpc>
                <a:spcPct val="70000"/>
              </a:lnSpc>
            </a:pPr>
            <a:r>
              <a:rPr lang="ja-JP" altLang="en-US" sz="6600" b="1" dirty="0">
                <a:solidFill>
                  <a:srgbClr val="FF0000"/>
                </a:solidFill>
                <a:latin typeface="Osaka"/>
                <a:ea typeface="Osaka"/>
                <a:cs typeface="Osaka"/>
              </a:rPr>
              <a:t>売</a:t>
            </a:r>
            <a:r>
              <a:rPr lang="ja-JP" altLang="en-US" sz="3500" b="1" dirty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れて</a:t>
            </a:r>
            <a:endParaRPr lang="en-US" altLang="ja-JP" sz="3500" b="1" dirty="0">
              <a:solidFill>
                <a:srgbClr val="FF0000"/>
              </a:solidFill>
              <a:latin typeface="Osaka"/>
              <a:ea typeface="Osaka"/>
              <a:cs typeface="Osaka"/>
            </a:endParaRPr>
          </a:p>
          <a:p>
            <a:pPr>
              <a:lnSpc>
                <a:spcPct val="70000"/>
              </a:lnSpc>
            </a:pPr>
            <a:r>
              <a:rPr lang="en-US" altLang="ja-JP" sz="3500" b="1" dirty="0">
                <a:solidFill>
                  <a:srgbClr val="FF0000"/>
                </a:solidFill>
                <a:latin typeface="Osaka"/>
                <a:ea typeface="Osaka"/>
                <a:cs typeface="Osaka"/>
              </a:rPr>
              <a:t>         </a:t>
            </a:r>
            <a:r>
              <a:rPr lang="ja-JP" altLang="en-US" sz="3500" b="1" dirty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ます</a:t>
            </a:r>
            <a:r>
              <a:rPr lang="en-US" altLang="ja-JP" sz="3500" b="1" dirty="0">
                <a:solidFill>
                  <a:srgbClr val="FF0000"/>
                </a:solidFill>
                <a:latin typeface="Osaka"/>
                <a:ea typeface="Osaka"/>
                <a:cs typeface="Osaka"/>
              </a:rPr>
              <a:t>!!</a:t>
            </a:r>
            <a:endParaRPr lang="ja-JP" altLang="en-US" sz="3500" b="1" dirty="0">
              <a:solidFill>
                <a:srgbClr val="FF0000"/>
              </a:solidFill>
              <a:latin typeface="Osaka"/>
              <a:ea typeface="Osaka"/>
              <a:cs typeface="Osak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0392601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20</Words>
  <Application>Microsoft Office PowerPoint</Application>
  <PresentationFormat>ユーザー設定</PresentationFormat>
  <Paragraphs>12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スライド 1</vt:lpstr>
    </vt:vector>
  </TitlesOfParts>
  <Company>株式会社ウィトンズ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笛田 桃子</dc:creator>
  <cp:lastModifiedBy>tec</cp:lastModifiedBy>
  <cp:revision>5</cp:revision>
  <dcterms:created xsi:type="dcterms:W3CDTF">2015-01-16T11:52:43Z</dcterms:created>
  <dcterms:modified xsi:type="dcterms:W3CDTF">2015-01-20T06:17:40Z</dcterms:modified>
</cp:coreProperties>
</file>