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43200638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1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2" d="100"/>
          <a:sy n="12" d="100"/>
        </p:scale>
        <p:origin x="303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7070108"/>
            <a:ext cx="9088041" cy="15040222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22690338"/>
            <a:ext cx="8018860" cy="10430151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50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114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2300034"/>
            <a:ext cx="2305422" cy="36610544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2300034"/>
            <a:ext cx="6782619" cy="36610544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9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785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0770172"/>
            <a:ext cx="9221689" cy="17970262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28910440"/>
            <a:ext cx="9221689" cy="9450136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9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11500170"/>
            <a:ext cx="4544021" cy="2741040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3784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300044"/>
            <a:ext cx="9221689" cy="8350126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0590160"/>
            <a:ext cx="4523137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15780233"/>
            <a:ext cx="4523137" cy="2321034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0590160"/>
            <a:ext cx="4545413" cy="5190073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15780233"/>
            <a:ext cx="4545413" cy="2321034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2883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085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0089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6220102"/>
            <a:ext cx="5412730" cy="30700453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39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2880042"/>
            <a:ext cx="3448388" cy="10080149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6220102"/>
            <a:ext cx="5412730" cy="30700453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12960191"/>
            <a:ext cx="3448388" cy="24010358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00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2300044"/>
            <a:ext cx="9221689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11500170"/>
            <a:ext cx="9221689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CD729-0342-43B0-9FC1-BA2E161DBF44}" type="datetimeFigureOut">
              <a:rPr kumimoji="1" lang="ja-JP" altLang="en-US" smtClean="0"/>
              <a:t>2017/3/17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40040601"/>
            <a:ext cx="36084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40040601"/>
            <a:ext cx="240565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D823B-669C-4DD9-8722-87BE56FA83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69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kumimoji="1"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kumimoji="1"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0"/>
            <a:ext cx="10691813" cy="4319699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01007"/>
            <a:ext cx="10691813" cy="571469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33080"/>
            <a:ext cx="10691813" cy="571469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98897"/>
            <a:ext cx="10691813" cy="5714695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64717"/>
            <a:ext cx="10691813" cy="5714695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2184797" y="6934200"/>
            <a:ext cx="634019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2000" dirty="0" smtClean="0">
                <a:solidFill>
                  <a:srgbClr val="321704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○○○○</a:t>
            </a:r>
            <a:endParaRPr lang="en-US" altLang="ja-JP" sz="12000" dirty="0" smtClean="0">
              <a:solidFill>
                <a:srgbClr val="321704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algn="ctr"/>
            <a:r>
              <a:rPr lang="ja-JP" altLang="en-US" sz="12000" dirty="0" smtClean="0">
                <a:solidFill>
                  <a:srgbClr val="321704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コース</a:t>
            </a:r>
            <a:endParaRPr kumimoji="1" lang="ja-JP" altLang="en-US" sz="12000" dirty="0">
              <a:solidFill>
                <a:srgbClr val="321704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798073" y="10572750"/>
            <a:ext cx="49231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2000" dirty="0" smtClean="0">
                <a:solidFill>
                  <a:srgbClr val="321704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￥</a:t>
            </a:r>
            <a:r>
              <a:rPr lang="en-US" altLang="ja-JP" sz="12000" dirty="0" smtClean="0">
                <a:solidFill>
                  <a:srgbClr val="321704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0000</a:t>
            </a:r>
            <a:endParaRPr kumimoji="1" lang="ja-JP" altLang="en-US" sz="12000" dirty="0">
              <a:solidFill>
                <a:srgbClr val="321704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418628" y="14249400"/>
            <a:ext cx="7896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前菜</a:t>
            </a:r>
            <a:r>
              <a:rPr lang="ja-JP" altLang="en-US" sz="72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 </a:t>
            </a:r>
            <a:r>
              <a:rPr lang="ja-JP" altLang="en-US" sz="4800" dirty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～</a:t>
            </a:r>
            <a:r>
              <a:rPr lang="ja-JP" altLang="en-US" sz="48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カルパッチョ～</a:t>
            </a:r>
            <a:endParaRPr kumimoji="1" lang="ja-JP" altLang="en-US" sz="4800" dirty="0">
              <a:solidFill>
                <a:schemeClr val="bg1"/>
              </a:solidFill>
              <a:latin typeface="小塚ゴシック Pr6N H" panose="020B0800000000000000" pitchFamily="34" charset="-128"/>
              <a:ea typeface="小塚ゴシック Pr6N H" panose="020B0800000000000000" pitchFamily="34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399578" y="21488400"/>
            <a:ext cx="7896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パスタ</a:t>
            </a:r>
            <a:r>
              <a:rPr lang="ja-JP" altLang="en-US" sz="72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 </a:t>
            </a:r>
            <a:r>
              <a:rPr lang="ja-JP" altLang="en-US" sz="48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～</a:t>
            </a:r>
            <a:r>
              <a:rPr lang="ja-JP" altLang="en-US" sz="4800" dirty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ボロネーゼ</a:t>
            </a:r>
            <a:r>
              <a:rPr lang="ja-JP" altLang="en-US" sz="48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～</a:t>
            </a:r>
            <a:endParaRPr kumimoji="1" lang="ja-JP" altLang="en-US" sz="4800" dirty="0">
              <a:solidFill>
                <a:schemeClr val="bg1"/>
              </a:solidFill>
              <a:latin typeface="小塚ゴシック Pr6N H" panose="020B0800000000000000" pitchFamily="34" charset="-128"/>
              <a:ea typeface="小塚ゴシック Pr6N H" panose="020B0800000000000000" pitchFamily="34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399578" y="28613100"/>
            <a:ext cx="7896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メイン</a:t>
            </a:r>
            <a:r>
              <a:rPr lang="ja-JP" altLang="en-US" sz="72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 </a:t>
            </a:r>
            <a:r>
              <a:rPr lang="ja-JP" altLang="en-US" sz="48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～肉料理～</a:t>
            </a:r>
            <a:endParaRPr kumimoji="1" lang="ja-JP" altLang="en-US" sz="4800" dirty="0">
              <a:solidFill>
                <a:schemeClr val="bg1"/>
              </a:solidFill>
              <a:latin typeface="小塚ゴシック Pr6N H" panose="020B0800000000000000" pitchFamily="34" charset="-128"/>
              <a:ea typeface="小塚ゴシック Pr6N H" panose="020B0800000000000000" pitchFamily="34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028" y="35661600"/>
            <a:ext cx="9096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ドルチェ</a:t>
            </a:r>
            <a:r>
              <a:rPr lang="ja-JP" altLang="en-US" sz="72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 </a:t>
            </a:r>
            <a:r>
              <a:rPr lang="ja-JP" altLang="en-US" sz="4800" dirty="0" smtClean="0">
                <a:solidFill>
                  <a:schemeClr val="bg1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～ジェラート～</a:t>
            </a:r>
            <a:endParaRPr kumimoji="1" lang="ja-JP" altLang="en-US" sz="4800" dirty="0">
              <a:solidFill>
                <a:schemeClr val="bg1"/>
              </a:solidFill>
              <a:latin typeface="小塚ゴシック Pr6N H" panose="020B0800000000000000" pitchFamily="34" charset="-128"/>
              <a:ea typeface="小塚ゴシック Pr6N H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90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21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HGP明朝E</vt:lpstr>
      <vt:lpstr>ＭＳ Ｐゴシック</vt:lpstr>
      <vt:lpstr>小塚ゴシック Pr6N H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yamagami</dc:creator>
  <cp:lastModifiedBy>yamagami</cp:lastModifiedBy>
  <cp:revision>2</cp:revision>
  <dcterms:created xsi:type="dcterms:W3CDTF">2017-03-17T14:16:30Z</dcterms:created>
  <dcterms:modified xsi:type="dcterms:W3CDTF">2017-03-17T14:30:29Z</dcterms:modified>
</cp:coreProperties>
</file>