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7246" autoAdjust="0"/>
  </p:normalViewPr>
  <p:slideViewPr>
    <p:cSldViewPr snapToGrid="0" snapToObjects="1">
      <p:cViewPr varScale="1">
        <p:scale>
          <a:sx n="96" d="100"/>
          <a:sy n="96" d="100"/>
        </p:scale>
        <p:origin x="-3880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8330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3395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3454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894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484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16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4415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186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19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3910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60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17496-F384-A34A-B933-56012959EC77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39156-A9F1-7848-9231-3A2F41FA7F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674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62850" cy="1068206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104605" y="205182"/>
            <a:ext cx="37814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ja-JP" altLang="en-US" dirty="0" smtClean="0"/>
              <a:t>とうしばバス</a:t>
            </a:r>
          </a:p>
          <a:p>
            <a:r>
              <a:rPr lang="en-US" altLang="ja-JP" dirty="0" smtClean="0"/>
              <a:t>TEL:03-000-0000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069423" y="90711"/>
            <a:ext cx="33846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 smtClean="0"/>
              <a:t>とうしば駅西口</a:t>
            </a:r>
            <a:endParaRPr lang="ja-JP" altLang="en-US" sz="4000" dirty="0"/>
          </a:p>
        </p:txBody>
      </p:sp>
      <p:sp>
        <p:nvSpPr>
          <p:cNvPr id="7" name="正方形/長方形 6"/>
          <p:cNvSpPr/>
          <p:nvPr/>
        </p:nvSpPr>
        <p:spPr>
          <a:xfrm>
            <a:off x="5672799" y="10394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通過予定時刻表</a:t>
            </a:r>
            <a:endParaRPr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5712699" y="468952"/>
            <a:ext cx="1760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2015/00/00</a:t>
            </a:r>
            <a:r>
              <a:rPr lang="ja-JP" altLang="en-US" dirty="0" smtClean="0"/>
              <a:t>現在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2227828" y="86474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平日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5327037" y="86474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土日祝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243263" y="124730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行先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1099943" y="1247303"/>
            <a:ext cx="1393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とうしば団地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2582235" y="124730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とうしばパレス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4279623" y="1247303"/>
            <a:ext cx="1393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とうしば団地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5761915" y="124730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とうしばパレス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43263" y="203195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経由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1047023" y="1886437"/>
            <a:ext cx="1393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とうしば前</a:t>
            </a:r>
          </a:p>
          <a:p>
            <a:r>
              <a:rPr lang="ja-JP" altLang="en-US" dirty="0" smtClean="0"/>
              <a:t>とうしば広場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2629297" y="1886437"/>
            <a:ext cx="1393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とうしば前</a:t>
            </a:r>
          </a:p>
          <a:p>
            <a:r>
              <a:rPr lang="ja-JP" altLang="en-US" dirty="0" smtClean="0"/>
              <a:t>とうしば広場</a:t>
            </a:r>
            <a:endParaRPr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4285481" y="1886437"/>
            <a:ext cx="1393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とうしば前</a:t>
            </a:r>
          </a:p>
          <a:p>
            <a:r>
              <a:rPr lang="ja-JP" altLang="en-US" dirty="0" smtClean="0"/>
              <a:t>とうしば広場</a:t>
            </a:r>
            <a:endParaRPr lang="ja-JP" altLang="en-US" dirty="0"/>
          </a:p>
        </p:txBody>
      </p:sp>
      <p:sp>
        <p:nvSpPr>
          <p:cNvPr id="20" name="正方形/長方形 19"/>
          <p:cNvSpPr/>
          <p:nvPr/>
        </p:nvSpPr>
        <p:spPr>
          <a:xfrm>
            <a:off x="5869657" y="1886437"/>
            <a:ext cx="13938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/>
              <a:t>とうしば前</a:t>
            </a:r>
          </a:p>
          <a:p>
            <a:r>
              <a:rPr lang="ja-JP" altLang="en-US" dirty="0" smtClean="0"/>
              <a:t>とうしば広場</a:t>
            </a:r>
            <a:endParaRPr lang="ja-JP" altLang="en-US" dirty="0"/>
          </a:p>
        </p:txBody>
      </p:sp>
      <p:sp>
        <p:nvSpPr>
          <p:cNvPr id="21" name="正方形/長方形 20"/>
          <p:cNvSpPr/>
          <p:nvPr/>
        </p:nvSpPr>
        <p:spPr>
          <a:xfrm>
            <a:off x="177113" y="2705548"/>
            <a:ext cx="738584" cy="7702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2000"/>
              </a:lnSpc>
            </a:pPr>
            <a:r>
              <a:rPr lang="en-US" altLang="ja-JP" dirty="0" smtClean="0"/>
              <a:t>6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7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8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9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10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11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12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13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14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15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16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17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18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19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20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21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22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23</a:t>
            </a:r>
          </a:p>
          <a:p>
            <a:pPr algn="ctr">
              <a:lnSpc>
                <a:spcPct val="142000"/>
              </a:lnSpc>
            </a:pPr>
            <a:r>
              <a:rPr lang="en-US" altLang="ja-JP" dirty="0" smtClean="0"/>
              <a:t>24</a:t>
            </a:r>
            <a:endParaRPr lang="en-US" altLang="ja-JP" dirty="0"/>
          </a:p>
        </p:txBody>
      </p:sp>
      <p:sp>
        <p:nvSpPr>
          <p:cNvPr id="23" name="正方形/長方形 22"/>
          <p:cNvSpPr/>
          <p:nvPr/>
        </p:nvSpPr>
        <p:spPr>
          <a:xfrm>
            <a:off x="1008873" y="2718778"/>
            <a:ext cx="1575662" cy="7546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endParaRPr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2570519" y="2718778"/>
            <a:ext cx="1575662" cy="7546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endParaRPr lang="ja-JP" altLang="en-US" dirty="0"/>
          </a:p>
        </p:txBody>
      </p:sp>
      <p:sp>
        <p:nvSpPr>
          <p:cNvPr id="25" name="正方形/長方形 24"/>
          <p:cNvSpPr/>
          <p:nvPr/>
        </p:nvSpPr>
        <p:spPr>
          <a:xfrm>
            <a:off x="4181155" y="2718778"/>
            <a:ext cx="1575662" cy="7153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ja-JP" dirty="0" smtClean="0"/>
              <a:t> 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endParaRPr lang="ja-JP" altLang="en-US" dirty="0"/>
          </a:p>
        </p:txBody>
      </p:sp>
      <p:sp>
        <p:nvSpPr>
          <p:cNvPr id="26" name="正方形/長方形 25"/>
          <p:cNvSpPr/>
          <p:nvPr/>
        </p:nvSpPr>
        <p:spPr>
          <a:xfrm>
            <a:off x="5791791" y="2718778"/>
            <a:ext cx="1575662" cy="7153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2000"/>
              </a:lnSpc>
            </a:pPr>
            <a:r>
              <a:rPr lang="en-US" altLang="ja-JP" dirty="0" smtClean="0"/>
              <a:t> 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dirty="0" smtClean="0"/>
              <a:t>10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20</a:t>
            </a:r>
            <a:r>
              <a:rPr lang="ja-JP" altLang="en-US" dirty="0" smtClean="0"/>
              <a:t>　</a:t>
            </a:r>
            <a:r>
              <a:rPr lang="en-US" altLang="ja-JP" dirty="0" smtClean="0"/>
              <a:t>30</a:t>
            </a:r>
          </a:p>
          <a:p>
            <a:pPr>
              <a:lnSpc>
                <a:spcPct val="142000"/>
              </a:lnSpc>
            </a:pPr>
            <a:r>
              <a:rPr lang="en-US" altLang="ja-JP" smtClean="0"/>
              <a:t>10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9778287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73</Words>
  <Application>Microsoft Macintosh PowerPoint</Application>
  <PresentationFormat>ユーザー設定</PresentationFormat>
  <Paragraphs>114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2015-02-24T05:44:47Z</dcterms:created>
  <dcterms:modified xsi:type="dcterms:W3CDTF">2015-02-24T05:47:08Z</dcterms:modified>
</cp:coreProperties>
</file>