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43205400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2" d="100"/>
          <a:sy n="22" d="100"/>
        </p:scale>
        <p:origin x="-5616" y="-192"/>
      </p:cViewPr>
      <p:guideLst>
        <p:guide orient="horz" pos="13608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13421680"/>
            <a:ext cx="9085342" cy="926115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24483060"/>
            <a:ext cx="74820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4998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572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0901365"/>
            <a:ext cx="2809479" cy="23224902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0901365"/>
            <a:ext cx="8255859" cy="23224902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691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105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27763473"/>
            <a:ext cx="9085342" cy="8581073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18312295"/>
            <a:ext cx="9085342" cy="9451178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4136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63507940"/>
            <a:ext cx="5531741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63507940"/>
            <a:ext cx="5533597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5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9671212"/>
            <a:ext cx="4722671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13701713"/>
            <a:ext cx="4722671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9671212"/>
            <a:ext cx="4724526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13701713"/>
            <a:ext cx="4724526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62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793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72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1720215"/>
            <a:ext cx="3516488" cy="7320915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1720218"/>
            <a:ext cx="5975246" cy="36874612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9041133"/>
            <a:ext cx="3516488" cy="29553697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739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30243780"/>
            <a:ext cx="6413183" cy="3570449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3860483"/>
            <a:ext cx="6413183" cy="25923240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33814229"/>
            <a:ext cx="6413183" cy="5070631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382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0081263"/>
            <a:ext cx="9619774" cy="2851356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9ADF9-E722-E248-A6CF-149F6F924F4E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40045008"/>
            <a:ext cx="3384735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78444-2B8E-064B-8120-3E900E1111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89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0688638" cy="4317022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2816" y="7226300"/>
            <a:ext cx="1549400" cy="287401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27" y="1409700"/>
            <a:ext cx="7327900" cy="4037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3487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2015-03-02T02:01:31Z</dcterms:created>
  <dcterms:modified xsi:type="dcterms:W3CDTF">2015-03-02T02:02:50Z</dcterms:modified>
</cp:coreProperties>
</file>