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</p:sldIdLst>
  <p:sldSz cx="7559675" cy="10691813"/>
  <p:notesSz cx="6858000" cy="9144000"/>
  <p:defaultTextStyle>
    <a:defPPr>
      <a:defRPr lang="ja-JP"/>
    </a:defPPr>
    <a:lvl1pPr marL="0" algn="l" defTabSz="438912" rtl="0" eaLnBrk="1" latinLnBrk="0" hangingPunct="1">
      <a:defRPr kumimoji="1" sz="1728" kern="1200">
        <a:solidFill>
          <a:schemeClr val="tx1"/>
        </a:solidFill>
        <a:latin typeface="+mn-lt"/>
        <a:ea typeface="+mn-ea"/>
        <a:cs typeface="+mn-cs"/>
      </a:defRPr>
    </a:lvl1pPr>
    <a:lvl2pPr marL="438912" algn="l" defTabSz="438912" rtl="0" eaLnBrk="1" latinLnBrk="0" hangingPunct="1">
      <a:defRPr kumimoji="1" sz="1728" kern="1200">
        <a:solidFill>
          <a:schemeClr val="tx1"/>
        </a:solidFill>
        <a:latin typeface="+mn-lt"/>
        <a:ea typeface="+mn-ea"/>
        <a:cs typeface="+mn-cs"/>
      </a:defRPr>
    </a:lvl2pPr>
    <a:lvl3pPr marL="877824" algn="l" defTabSz="438912" rtl="0" eaLnBrk="1" latinLnBrk="0" hangingPunct="1">
      <a:defRPr kumimoji="1" sz="1728" kern="1200">
        <a:solidFill>
          <a:schemeClr val="tx1"/>
        </a:solidFill>
        <a:latin typeface="+mn-lt"/>
        <a:ea typeface="+mn-ea"/>
        <a:cs typeface="+mn-cs"/>
      </a:defRPr>
    </a:lvl3pPr>
    <a:lvl4pPr marL="1316736" algn="l" defTabSz="438912" rtl="0" eaLnBrk="1" latinLnBrk="0" hangingPunct="1">
      <a:defRPr kumimoji="1" sz="1728" kern="1200">
        <a:solidFill>
          <a:schemeClr val="tx1"/>
        </a:solidFill>
        <a:latin typeface="+mn-lt"/>
        <a:ea typeface="+mn-ea"/>
        <a:cs typeface="+mn-cs"/>
      </a:defRPr>
    </a:lvl4pPr>
    <a:lvl5pPr marL="1755648" algn="l" defTabSz="438912" rtl="0" eaLnBrk="1" latinLnBrk="0" hangingPunct="1">
      <a:defRPr kumimoji="1" sz="1728" kern="1200">
        <a:solidFill>
          <a:schemeClr val="tx1"/>
        </a:solidFill>
        <a:latin typeface="+mn-lt"/>
        <a:ea typeface="+mn-ea"/>
        <a:cs typeface="+mn-cs"/>
      </a:defRPr>
    </a:lvl5pPr>
    <a:lvl6pPr marL="2194560" algn="l" defTabSz="438912" rtl="0" eaLnBrk="1" latinLnBrk="0" hangingPunct="1">
      <a:defRPr kumimoji="1" sz="1728" kern="1200">
        <a:solidFill>
          <a:schemeClr val="tx1"/>
        </a:solidFill>
        <a:latin typeface="+mn-lt"/>
        <a:ea typeface="+mn-ea"/>
        <a:cs typeface="+mn-cs"/>
      </a:defRPr>
    </a:lvl6pPr>
    <a:lvl7pPr marL="2633472" algn="l" defTabSz="438912" rtl="0" eaLnBrk="1" latinLnBrk="0" hangingPunct="1">
      <a:defRPr kumimoji="1" sz="1728" kern="1200">
        <a:solidFill>
          <a:schemeClr val="tx1"/>
        </a:solidFill>
        <a:latin typeface="+mn-lt"/>
        <a:ea typeface="+mn-ea"/>
        <a:cs typeface="+mn-cs"/>
      </a:defRPr>
    </a:lvl7pPr>
    <a:lvl8pPr marL="3072384" algn="l" defTabSz="438912" rtl="0" eaLnBrk="1" latinLnBrk="0" hangingPunct="1">
      <a:defRPr kumimoji="1" sz="1728" kern="1200">
        <a:solidFill>
          <a:schemeClr val="tx1"/>
        </a:solidFill>
        <a:latin typeface="+mn-lt"/>
        <a:ea typeface="+mn-ea"/>
        <a:cs typeface="+mn-cs"/>
      </a:defRPr>
    </a:lvl8pPr>
    <a:lvl9pPr marL="3511296" algn="l" defTabSz="438912" rtl="0" eaLnBrk="1" latinLnBrk="0" hangingPunct="1">
      <a:defRPr kumimoji="1" sz="1728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368" userDrawn="1">
          <p15:clr>
            <a:srgbClr val="A4A3A4"/>
          </p15:clr>
        </p15:guide>
        <p15:guide id="2" pos="238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479D"/>
    <a:srgbClr val="1D2088"/>
    <a:srgbClr val="FDD000"/>
    <a:srgbClr val="5C6368"/>
    <a:srgbClr val="102D5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>
        <p:scale>
          <a:sx n="50" d="100"/>
          <a:sy n="50" d="100"/>
        </p:scale>
        <p:origin x="1878" y="366"/>
      </p:cViewPr>
      <p:guideLst>
        <p:guide orient="horz" pos="3368"/>
        <p:guide pos="2381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566976" y="3321394"/>
            <a:ext cx="6425724" cy="2291810"/>
          </a:xfrm>
        </p:spPr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133951" y="6058695"/>
            <a:ext cx="5291773" cy="2732352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378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8756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1344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75125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18907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6268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06470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50251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マスター サブタイトルの書式設定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6A0F4A-BFDF-ED40-8F65-0A09A886E3B5}" type="datetimeFigureOut">
              <a:rPr kumimoji="1" lang="ja-JP" altLang="en-US" smtClean="0"/>
              <a:t>2015/10/7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68A61C-6B27-AE4D-8725-21E9094081B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958214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6A0F4A-BFDF-ED40-8F65-0A09A886E3B5}" type="datetimeFigureOut">
              <a:rPr kumimoji="1" lang="ja-JP" altLang="en-US" smtClean="0"/>
              <a:t>2015/10/7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68A61C-6B27-AE4D-8725-21E9094081B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146593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5937495" y="428172"/>
            <a:ext cx="1842671" cy="9122690"/>
          </a:xfrm>
        </p:spPr>
        <p:txBody>
          <a:bodyPr vert="eaVert"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09483" y="428172"/>
            <a:ext cx="5402018" cy="9122690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6A0F4A-BFDF-ED40-8F65-0A09A886E3B5}" type="datetimeFigureOut">
              <a:rPr kumimoji="1" lang="ja-JP" altLang="en-US" smtClean="0"/>
              <a:t>2015/10/7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68A61C-6B27-AE4D-8725-21E9094081B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124441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6A0F4A-BFDF-ED40-8F65-0A09A886E3B5}" type="datetimeFigureOut">
              <a:rPr kumimoji="1" lang="ja-JP" altLang="en-US" smtClean="0"/>
              <a:t>2015/10/7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68A61C-6B27-AE4D-8725-21E9094081B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218284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97163" y="6870483"/>
            <a:ext cx="6425724" cy="2123513"/>
          </a:xfrm>
        </p:spPr>
        <p:txBody>
          <a:bodyPr anchor="t"/>
          <a:lstStyle>
            <a:lvl1pPr algn="l">
              <a:defRPr sz="3830" b="1" cap="all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597163" y="4531648"/>
            <a:ext cx="6425724" cy="2338833"/>
          </a:xfrm>
        </p:spPr>
        <p:txBody>
          <a:bodyPr anchor="b"/>
          <a:lstStyle>
            <a:lvl1pPr marL="0" indent="0">
              <a:buNone/>
              <a:defRPr sz="1915">
                <a:solidFill>
                  <a:schemeClr val="tx1">
                    <a:tint val="75000"/>
                  </a:schemeClr>
                </a:solidFill>
              </a:defRPr>
            </a:lvl1pPr>
            <a:lvl2pPr marL="437815" indent="0">
              <a:buNone/>
              <a:defRPr sz="1724">
                <a:solidFill>
                  <a:schemeClr val="tx1">
                    <a:tint val="75000"/>
                  </a:schemeClr>
                </a:solidFill>
              </a:defRPr>
            </a:lvl2pPr>
            <a:lvl3pPr marL="875629" indent="0">
              <a:buNone/>
              <a:defRPr sz="1532">
                <a:solidFill>
                  <a:schemeClr val="tx1">
                    <a:tint val="75000"/>
                  </a:schemeClr>
                </a:solidFill>
              </a:defRPr>
            </a:lvl3pPr>
            <a:lvl4pPr marL="1313444" indent="0">
              <a:buNone/>
              <a:defRPr sz="1341">
                <a:solidFill>
                  <a:schemeClr val="tx1">
                    <a:tint val="75000"/>
                  </a:schemeClr>
                </a:solidFill>
              </a:defRPr>
            </a:lvl4pPr>
            <a:lvl5pPr marL="1751259" indent="0">
              <a:buNone/>
              <a:defRPr sz="1341">
                <a:solidFill>
                  <a:schemeClr val="tx1">
                    <a:tint val="75000"/>
                  </a:schemeClr>
                </a:solidFill>
              </a:defRPr>
            </a:lvl5pPr>
            <a:lvl6pPr marL="2189074" indent="0">
              <a:buNone/>
              <a:defRPr sz="1341">
                <a:solidFill>
                  <a:schemeClr val="tx1">
                    <a:tint val="75000"/>
                  </a:schemeClr>
                </a:solidFill>
              </a:defRPr>
            </a:lvl6pPr>
            <a:lvl7pPr marL="2626888" indent="0">
              <a:buNone/>
              <a:defRPr sz="1341">
                <a:solidFill>
                  <a:schemeClr val="tx1">
                    <a:tint val="75000"/>
                  </a:schemeClr>
                </a:solidFill>
              </a:defRPr>
            </a:lvl7pPr>
            <a:lvl8pPr marL="3064703" indent="0">
              <a:buNone/>
              <a:defRPr sz="1341">
                <a:solidFill>
                  <a:schemeClr val="tx1">
                    <a:tint val="75000"/>
                  </a:schemeClr>
                </a:solidFill>
              </a:defRPr>
            </a:lvl8pPr>
            <a:lvl9pPr marL="3502518" indent="0">
              <a:buNone/>
              <a:defRPr sz="1341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6A0F4A-BFDF-ED40-8F65-0A09A886E3B5}" type="datetimeFigureOut">
              <a:rPr kumimoji="1" lang="ja-JP" altLang="en-US" smtClean="0"/>
              <a:t>2015/10/7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68A61C-6B27-AE4D-8725-21E9094081B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644102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09483" y="2494759"/>
            <a:ext cx="3622344" cy="7056102"/>
          </a:xfrm>
        </p:spPr>
        <p:txBody>
          <a:bodyPr/>
          <a:lstStyle>
            <a:lvl1pPr>
              <a:defRPr sz="2681"/>
            </a:lvl1pPr>
            <a:lvl2pPr>
              <a:defRPr sz="2298"/>
            </a:lvl2pPr>
            <a:lvl3pPr>
              <a:defRPr sz="1915"/>
            </a:lvl3pPr>
            <a:lvl4pPr>
              <a:defRPr sz="1724"/>
            </a:lvl4pPr>
            <a:lvl5pPr>
              <a:defRPr sz="1724"/>
            </a:lvl5pPr>
            <a:lvl6pPr>
              <a:defRPr sz="1724"/>
            </a:lvl6pPr>
            <a:lvl7pPr>
              <a:defRPr sz="1724"/>
            </a:lvl7pPr>
            <a:lvl8pPr>
              <a:defRPr sz="1724"/>
            </a:lvl8pPr>
            <a:lvl9pPr>
              <a:defRPr sz="1724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157822" y="2494759"/>
            <a:ext cx="3622344" cy="7056102"/>
          </a:xfrm>
        </p:spPr>
        <p:txBody>
          <a:bodyPr/>
          <a:lstStyle>
            <a:lvl1pPr>
              <a:defRPr sz="2681"/>
            </a:lvl1pPr>
            <a:lvl2pPr>
              <a:defRPr sz="2298"/>
            </a:lvl2pPr>
            <a:lvl3pPr>
              <a:defRPr sz="1915"/>
            </a:lvl3pPr>
            <a:lvl4pPr>
              <a:defRPr sz="1724"/>
            </a:lvl4pPr>
            <a:lvl5pPr>
              <a:defRPr sz="1724"/>
            </a:lvl5pPr>
            <a:lvl6pPr>
              <a:defRPr sz="1724"/>
            </a:lvl6pPr>
            <a:lvl7pPr>
              <a:defRPr sz="1724"/>
            </a:lvl7pPr>
            <a:lvl8pPr>
              <a:defRPr sz="1724"/>
            </a:lvl8pPr>
            <a:lvl9pPr>
              <a:defRPr sz="1724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6A0F4A-BFDF-ED40-8F65-0A09A886E3B5}" type="datetimeFigureOut">
              <a:rPr kumimoji="1" lang="ja-JP" altLang="en-US" smtClean="0"/>
              <a:t>2015/10/7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68A61C-6B27-AE4D-8725-21E9094081B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232825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377984" y="428169"/>
            <a:ext cx="6803708" cy="1781969"/>
          </a:xfrm>
        </p:spPr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377984" y="2393284"/>
            <a:ext cx="3340169" cy="997407"/>
          </a:xfrm>
        </p:spPr>
        <p:txBody>
          <a:bodyPr anchor="b"/>
          <a:lstStyle>
            <a:lvl1pPr marL="0" indent="0">
              <a:buNone/>
              <a:defRPr sz="2298" b="1"/>
            </a:lvl1pPr>
            <a:lvl2pPr marL="437815" indent="0">
              <a:buNone/>
              <a:defRPr sz="1915" b="1"/>
            </a:lvl2pPr>
            <a:lvl3pPr marL="875629" indent="0">
              <a:buNone/>
              <a:defRPr sz="1724" b="1"/>
            </a:lvl3pPr>
            <a:lvl4pPr marL="1313444" indent="0">
              <a:buNone/>
              <a:defRPr sz="1532" b="1"/>
            </a:lvl4pPr>
            <a:lvl5pPr marL="1751259" indent="0">
              <a:buNone/>
              <a:defRPr sz="1532" b="1"/>
            </a:lvl5pPr>
            <a:lvl6pPr marL="2189074" indent="0">
              <a:buNone/>
              <a:defRPr sz="1532" b="1"/>
            </a:lvl6pPr>
            <a:lvl7pPr marL="2626888" indent="0">
              <a:buNone/>
              <a:defRPr sz="1532" b="1"/>
            </a:lvl7pPr>
            <a:lvl8pPr marL="3064703" indent="0">
              <a:buNone/>
              <a:defRPr sz="1532" b="1"/>
            </a:lvl8pPr>
            <a:lvl9pPr marL="3502518" indent="0">
              <a:buNone/>
              <a:defRPr sz="1532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377984" y="3390691"/>
            <a:ext cx="3340169" cy="6160168"/>
          </a:xfrm>
        </p:spPr>
        <p:txBody>
          <a:bodyPr/>
          <a:lstStyle>
            <a:lvl1pPr>
              <a:defRPr sz="2298"/>
            </a:lvl1pPr>
            <a:lvl2pPr>
              <a:defRPr sz="1915"/>
            </a:lvl2pPr>
            <a:lvl3pPr>
              <a:defRPr sz="1724"/>
            </a:lvl3pPr>
            <a:lvl4pPr>
              <a:defRPr sz="1532"/>
            </a:lvl4pPr>
            <a:lvl5pPr>
              <a:defRPr sz="1532"/>
            </a:lvl5pPr>
            <a:lvl6pPr>
              <a:defRPr sz="1532"/>
            </a:lvl6pPr>
            <a:lvl7pPr>
              <a:defRPr sz="1532"/>
            </a:lvl7pPr>
            <a:lvl8pPr>
              <a:defRPr sz="1532"/>
            </a:lvl8pPr>
            <a:lvl9pPr>
              <a:defRPr sz="1532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3840210" y="2393284"/>
            <a:ext cx="3341482" cy="997407"/>
          </a:xfrm>
        </p:spPr>
        <p:txBody>
          <a:bodyPr anchor="b"/>
          <a:lstStyle>
            <a:lvl1pPr marL="0" indent="0">
              <a:buNone/>
              <a:defRPr sz="2298" b="1"/>
            </a:lvl1pPr>
            <a:lvl2pPr marL="437815" indent="0">
              <a:buNone/>
              <a:defRPr sz="1915" b="1"/>
            </a:lvl2pPr>
            <a:lvl3pPr marL="875629" indent="0">
              <a:buNone/>
              <a:defRPr sz="1724" b="1"/>
            </a:lvl3pPr>
            <a:lvl4pPr marL="1313444" indent="0">
              <a:buNone/>
              <a:defRPr sz="1532" b="1"/>
            </a:lvl4pPr>
            <a:lvl5pPr marL="1751259" indent="0">
              <a:buNone/>
              <a:defRPr sz="1532" b="1"/>
            </a:lvl5pPr>
            <a:lvl6pPr marL="2189074" indent="0">
              <a:buNone/>
              <a:defRPr sz="1532" b="1"/>
            </a:lvl6pPr>
            <a:lvl7pPr marL="2626888" indent="0">
              <a:buNone/>
              <a:defRPr sz="1532" b="1"/>
            </a:lvl7pPr>
            <a:lvl8pPr marL="3064703" indent="0">
              <a:buNone/>
              <a:defRPr sz="1532" b="1"/>
            </a:lvl8pPr>
            <a:lvl9pPr marL="3502518" indent="0">
              <a:buNone/>
              <a:defRPr sz="1532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3840210" y="3390691"/>
            <a:ext cx="3341482" cy="6160168"/>
          </a:xfrm>
        </p:spPr>
        <p:txBody>
          <a:bodyPr/>
          <a:lstStyle>
            <a:lvl1pPr>
              <a:defRPr sz="2298"/>
            </a:lvl1pPr>
            <a:lvl2pPr>
              <a:defRPr sz="1915"/>
            </a:lvl2pPr>
            <a:lvl3pPr>
              <a:defRPr sz="1724"/>
            </a:lvl3pPr>
            <a:lvl4pPr>
              <a:defRPr sz="1532"/>
            </a:lvl4pPr>
            <a:lvl5pPr>
              <a:defRPr sz="1532"/>
            </a:lvl5pPr>
            <a:lvl6pPr>
              <a:defRPr sz="1532"/>
            </a:lvl6pPr>
            <a:lvl7pPr>
              <a:defRPr sz="1532"/>
            </a:lvl7pPr>
            <a:lvl8pPr>
              <a:defRPr sz="1532"/>
            </a:lvl8pPr>
            <a:lvl9pPr>
              <a:defRPr sz="1532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6A0F4A-BFDF-ED40-8F65-0A09A886E3B5}" type="datetimeFigureOut">
              <a:rPr kumimoji="1" lang="ja-JP" altLang="en-US" smtClean="0"/>
              <a:t>2015/10/7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68A61C-6B27-AE4D-8725-21E9094081B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009483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6A0F4A-BFDF-ED40-8F65-0A09A886E3B5}" type="datetimeFigureOut">
              <a:rPr kumimoji="1" lang="ja-JP" altLang="en-US" smtClean="0"/>
              <a:t>2015/10/7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68A61C-6B27-AE4D-8725-21E9094081B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271201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6A0F4A-BFDF-ED40-8F65-0A09A886E3B5}" type="datetimeFigureOut">
              <a:rPr kumimoji="1" lang="ja-JP" altLang="en-US" smtClean="0"/>
              <a:t>2015/10/7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68A61C-6B27-AE4D-8725-21E9094081B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199479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377984" y="425693"/>
            <a:ext cx="2487081" cy="1811668"/>
          </a:xfrm>
        </p:spPr>
        <p:txBody>
          <a:bodyPr anchor="b"/>
          <a:lstStyle>
            <a:lvl1pPr algn="l">
              <a:defRPr sz="1915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955624" y="425695"/>
            <a:ext cx="4226068" cy="9125167"/>
          </a:xfrm>
        </p:spPr>
        <p:txBody>
          <a:bodyPr/>
          <a:lstStyle>
            <a:lvl1pPr>
              <a:defRPr sz="3064"/>
            </a:lvl1pPr>
            <a:lvl2pPr>
              <a:defRPr sz="2681"/>
            </a:lvl2pPr>
            <a:lvl3pPr>
              <a:defRPr sz="2298"/>
            </a:lvl3pPr>
            <a:lvl4pPr>
              <a:defRPr sz="1915"/>
            </a:lvl4pPr>
            <a:lvl5pPr>
              <a:defRPr sz="1915"/>
            </a:lvl5pPr>
            <a:lvl6pPr>
              <a:defRPr sz="1915"/>
            </a:lvl6pPr>
            <a:lvl7pPr>
              <a:defRPr sz="1915"/>
            </a:lvl7pPr>
            <a:lvl8pPr>
              <a:defRPr sz="1915"/>
            </a:lvl8pPr>
            <a:lvl9pPr>
              <a:defRPr sz="1915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377984" y="2237363"/>
            <a:ext cx="2487081" cy="7313498"/>
          </a:xfrm>
        </p:spPr>
        <p:txBody>
          <a:bodyPr/>
          <a:lstStyle>
            <a:lvl1pPr marL="0" indent="0">
              <a:buNone/>
              <a:defRPr sz="1341"/>
            </a:lvl1pPr>
            <a:lvl2pPr marL="437815" indent="0">
              <a:buNone/>
              <a:defRPr sz="1149"/>
            </a:lvl2pPr>
            <a:lvl3pPr marL="875629" indent="0">
              <a:buNone/>
              <a:defRPr sz="958"/>
            </a:lvl3pPr>
            <a:lvl4pPr marL="1313444" indent="0">
              <a:buNone/>
              <a:defRPr sz="862"/>
            </a:lvl4pPr>
            <a:lvl5pPr marL="1751259" indent="0">
              <a:buNone/>
              <a:defRPr sz="862"/>
            </a:lvl5pPr>
            <a:lvl6pPr marL="2189074" indent="0">
              <a:buNone/>
              <a:defRPr sz="862"/>
            </a:lvl6pPr>
            <a:lvl7pPr marL="2626888" indent="0">
              <a:buNone/>
              <a:defRPr sz="862"/>
            </a:lvl7pPr>
            <a:lvl8pPr marL="3064703" indent="0">
              <a:buNone/>
              <a:defRPr sz="862"/>
            </a:lvl8pPr>
            <a:lvl9pPr marL="3502518" indent="0">
              <a:buNone/>
              <a:defRPr sz="862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6A0F4A-BFDF-ED40-8F65-0A09A886E3B5}" type="datetimeFigureOut">
              <a:rPr kumimoji="1" lang="ja-JP" altLang="en-US" smtClean="0"/>
              <a:t>2015/10/7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68A61C-6B27-AE4D-8725-21E9094081B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66740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481749" y="7484269"/>
            <a:ext cx="4535805" cy="883561"/>
          </a:xfrm>
        </p:spPr>
        <p:txBody>
          <a:bodyPr anchor="b"/>
          <a:lstStyle>
            <a:lvl1pPr algn="l">
              <a:defRPr sz="1915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481749" y="955333"/>
            <a:ext cx="4535805" cy="6415088"/>
          </a:xfrm>
        </p:spPr>
        <p:txBody>
          <a:bodyPr/>
          <a:lstStyle>
            <a:lvl1pPr marL="0" indent="0">
              <a:buNone/>
              <a:defRPr sz="3064"/>
            </a:lvl1pPr>
            <a:lvl2pPr marL="437815" indent="0">
              <a:buNone/>
              <a:defRPr sz="2681"/>
            </a:lvl2pPr>
            <a:lvl3pPr marL="875629" indent="0">
              <a:buNone/>
              <a:defRPr sz="2298"/>
            </a:lvl3pPr>
            <a:lvl4pPr marL="1313444" indent="0">
              <a:buNone/>
              <a:defRPr sz="1915"/>
            </a:lvl4pPr>
            <a:lvl5pPr marL="1751259" indent="0">
              <a:buNone/>
              <a:defRPr sz="1915"/>
            </a:lvl5pPr>
            <a:lvl6pPr marL="2189074" indent="0">
              <a:buNone/>
              <a:defRPr sz="1915"/>
            </a:lvl6pPr>
            <a:lvl7pPr marL="2626888" indent="0">
              <a:buNone/>
              <a:defRPr sz="1915"/>
            </a:lvl7pPr>
            <a:lvl8pPr marL="3064703" indent="0">
              <a:buNone/>
              <a:defRPr sz="1915"/>
            </a:lvl8pPr>
            <a:lvl9pPr marL="3502518" indent="0">
              <a:buNone/>
              <a:defRPr sz="1915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481749" y="8367830"/>
            <a:ext cx="4535805" cy="1254802"/>
          </a:xfrm>
        </p:spPr>
        <p:txBody>
          <a:bodyPr/>
          <a:lstStyle>
            <a:lvl1pPr marL="0" indent="0">
              <a:buNone/>
              <a:defRPr sz="1341"/>
            </a:lvl1pPr>
            <a:lvl2pPr marL="437815" indent="0">
              <a:buNone/>
              <a:defRPr sz="1149"/>
            </a:lvl2pPr>
            <a:lvl3pPr marL="875629" indent="0">
              <a:buNone/>
              <a:defRPr sz="958"/>
            </a:lvl3pPr>
            <a:lvl4pPr marL="1313444" indent="0">
              <a:buNone/>
              <a:defRPr sz="862"/>
            </a:lvl4pPr>
            <a:lvl5pPr marL="1751259" indent="0">
              <a:buNone/>
              <a:defRPr sz="862"/>
            </a:lvl5pPr>
            <a:lvl6pPr marL="2189074" indent="0">
              <a:buNone/>
              <a:defRPr sz="862"/>
            </a:lvl6pPr>
            <a:lvl7pPr marL="2626888" indent="0">
              <a:buNone/>
              <a:defRPr sz="862"/>
            </a:lvl7pPr>
            <a:lvl8pPr marL="3064703" indent="0">
              <a:buNone/>
              <a:defRPr sz="862"/>
            </a:lvl8pPr>
            <a:lvl9pPr marL="3502518" indent="0">
              <a:buNone/>
              <a:defRPr sz="862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6A0F4A-BFDF-ED40-8F65-0A09A886E3B5}" type="datetimeFigureOut">
              <a:rPr kumimoji="1" lang="ja-JP" altLang="en-US" smtClean="0"/>
              <a:t>2015/10/7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68A61C-6B27-AE4D-8725-21E9094081B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978329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377984" y="428169"/>
            <a:ext cx="6803708" cy="178196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377984" y="2494759"/>
            <a:ext cx="6803708" cy="705610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377984" y="9909730"/>
            <a:ext cx="1763924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4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6A0F4A-BFDF-ED40-8F65-0A09A886E3B5}" type="datetimeFigureOut">
              <a:rPr kumimoji="1" lang="ja-JP" altLang="en-US" smtClean="0"/>
              <a:t>2015/10/7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2582889" y="9909730"/>
            <a:ext cx="2393897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4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5417768" y="9909730"/>
            <a:ext cx="1763924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4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68A61C-6B27-AE4D-8725-21E9094081B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846755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37815" rtl="0" eaLnBrk="1" latinLnBrk="0" hangingPunct="1">
        <a:spcBef>
          <a:spcPct val="0"/>
        </a:spcBef>
        <a:buNone/>
        <a:defRPr kumimoji="1" sz="4213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28361" indent="-328361" algn="l" defTabSz="437815" rtl="0" eaLnBrk="1" latinLnBrk="0" hangingPunct="1">
        <a:spcBef>
          <a:spcPct val="20000"/>
        </a:spcBef>
        <a:buFont typeface="Arial"/>
        <a:buChar char="•"/>
        <a:defRPr kumimoji="1" sz="3064" kern="1200">
          <a:solidFill>
            <a:schemeClr val="tx1"/>
          </a:solidFill>
          <a:latin typeface="+mn-lt"/>
          <a:ea typeface="+mn-ea"/>
          <a:cs typeface="+mn-cs"/>
        </a:defRPr>
      </a:lvl1pPr>
      <a:lvl2pPr marL="711449" indent="-273634" algn="l" defTabSz="437815" rtl="0" eaLnBrk="1" latinLnBrk="0" hangingPunct="1">
        <a:spcBef>
          <a:spcPct val="20000"/>
        </a:spcBef>
        <a:buFont typeface="Arial"/>
        <a:buChar char="–"/>
        <a:defRPr kumimoji="1" sz="2681" kern="1200">
          <a:solidFill>
            <a:schemeClr val="tx1"/>
          </a:solidFill>
          <a:latin typeface="+mn-lt"/>
          <a:ea typeface="+mn-ea"/>
          <a:cs typeface="+mn-cs"/>
        </a:defRPr>
      </a:lvl2pPr>
      <a:lvl3pPr marL="1094537" indent="-218907" algn="l" defTabSz="437815" rtl="0" eaLnBrk="1" latinLnBrk="0" hangingPunct="1">
        <a:spcBef>
          <a:spcPct val="20000"/>
        </a:spcBef>
        <a:buFont typeface="Arial"/>
        <a:buChar char="•"/>
        <a:defRPr kumimoji="1" sz="2298" kern="1200">
          <a:solidFill>
            <a:schemeClr val="tx1"/>
          </a:solidFill>
          <a:latin typeface="+mn-lt"/>
          <a:ea typeface="+mn-ea"/>
          <a:cs typeface="+mn-cs"/>
        </a:defRPr>
      </a:lvl3pPr>
      <a:lvl4pPr marL="1532352" indent="-218907" algn="l" defTabSz="437815" rtl="0" eaLnBrk="1" latinLnBrk="0" hangingPunct="1">
        <a:spcBef>
          <a:spcPct val="20000"/>
        </a:spcBef>
        <a:buFont typeface="Arial"/>
        <a:buChar char="–"/>
        <a:defRPr kumimoji="1" sz="1915" kern="1200">
          <a:solidFill>
            <a:schemeClr val="tx1"/>
          </a:solidFill>
          <a:latin typeface="+mn-lt"/>
          <a:ea typeface="+mn-ea"/>
          <a:cs typeface="+mn-cs"/>
        </a:defRPr>
      </a:lvl4pPr>
      <a:lvl5pPr marL="1970166" indent="-218907" algn="l" defTabSz="437815" rtl="0" eaLnBrk="1" latinLnBrk="0" hangingPunct="1">
        <a:spcBef>
          <a:spcPct val="20000"/>
        </a:spcBef>
        <a:buFont typeface="Arial"/>
        <a:buChar char="»"/>
        <a:defRPr kumimoji="1" sz="1915" kern="1200">
          <a:solidFill>
            <a:schemeClr val="tx1"/>
          </a:solidFill>
          <a:latin typeface="+mn-lt"/>
          <a:ea typeface="+mn-ea"/>
          <a:cs typeface="+mn-cs"/>
        </a:defRPr>
      </a:lvl5pPr>
      <a:lvl6pPr marL="2407981" indent="-218907" algn="l" defTabSz="437815" rtl="0" eaLnBrk="1" latinLnBrk="0" hangingPunct="1">
        <a:spcBef>
          <a:spcPct val="20000"/>
        </a:spcBef>
        <a:buFont typeface="Arial"/>
        <a:buChar char="•"/>
        <a:defRPr kumimoji="1" sz="1915" kern="1200">
          <a:solidFill>
            <a:schemeClr val="tx1"/>
          </a:solidFill>
          <a:latin typeface="+mn-lt"/>
          <a:ea typeface="+mn-ea"/>
          <a:cs typeface="+mn-cs"/>
        </a:defRPr>
      </a:lvl6pPr>
      <a:lvl7pPr marL="2845796" indent="-218907" algn="l" defTabSz="437815" rtl="0" eaLnBrk="1" latinLnBrk="0" hangingPunct="1">
        <a:spcBef>
          <a:spcPct val="20000"/>
        </a:spcBef>
        <a:buFont typeface="Arial"/>
        <a:buChar char="•"/>
        <a:defRPr kumimoji="1" sz="1915" kern="1200">
          <a:solidFill>
            <a:schemeClr val="tx1"/>
          </a:solidFill>
          <a:latin typeface="+mn-lt"/>
          <a:ea typeface="+mn-ea"/>
          <a:cs typeface="+mn-cs"/>
        </a:defRPr>
      </a:lvl7pPr>
      <a:lvl8pPr marL="3283610" indent="-218907" algn="l" defTabSz="437815" rtl="0" eaLnBrk="1" latinLnBrk="0" hangingPunct="1">
        <a:spcBef>
          <a:spcPct val="20000"/>
        </a:spcBef>
        <a:buFont typeface="Arial"/>
        <a:buChar char="•"/>
        <a:defRPr kumimoji="1" sz="1915" kern="1200">
          <a:solidFill>
            <a:schemeClr val="tx1"/>
          </a:solidFill>
          <a:latin typeface="+mn-lt"/>
          <a:ea typeface="+mn-ea"/>
          <a:cs typeface="+mn-cs"/>
        </a:defRPr>
      </a:lvl8pPr>
      <a:lvl9pPr marL="3721425" indent="-218907" algn="l" defTabSz="437815" rtl="0" eaLnBrk="1" latinLnBrk="0" hangingPunct="1">
        <a:spcBef>
          <a:spcPct val="20000"/>
        </a:spcBef>
        <a:buFont typeface="Arial"/>
        <a:buChar char="•"/>
        <a:defRPr kumimoji="1" sz="191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37815" rtl="0" eaLnBrk="1" latinLnBrk="0" hangingPunct="1">
        <a:defRPr kumimoji="1" sz="1724" kern="1200">
          <a:solidFill>
            <a:schemeClr val="tx1"/>
          </a:solidFill>
          <a:latin typeface="+mn-lt"/>
          <a:ea typeface="+mn-ea"/>
          <a:cs typeface="+mn-cs"/>
        </a:defRPr>
      </a:lvl1pPr>
      <a:lvl2pPr marL="437815" algn="l" defTabSz="437815" rtl="0" eaLnBrk="1" latinLnBrk="0" hangingPunct="1">
        <a:defRPr kumimoji="1" sz="1724" kern="1200">
          <a:solidFill>
            <a:schemeClr val="tx1"/>
          </a:solidFill>
          <a:latin typeface="+mn-lt"/>
          <a:ea typeface="+mn-ea"/>
          <a:cs typeface="+mn-cs"/>
        </a:defRPr>
      </a:lvl2pPr>
      <a:lvl3pPr marL="875629" algn="l" defTabSz="437815" rtl="0" eaLnBrk="1" latinLnBrk="0" hangingPunct="1">
        <a:defRPr kumimoji="1" sz="1724" kern="1200">
          <a:solidFill>
            <a:schemeClr val="tx1"/>
          </a:solidFill>
          <a:latin typeface="+mn-lt"/>
          <a:ea typeface="+mn-ea"/>
          <a:cs typeface="+mn-cs"/>
        </a:defRPr>
      </a:lvl3pPr>
      <a:lvl4pPr marL="1313444" algn="l" defTabSz="437815" rtl="0" eaLnBrk="1" latinLnBrk="0" hangingPunct="1">
        <a:defRPr kumimoji="1" sz="1724" kern="1200">
          <a:solidFill>
            <a:schemeClr val="tx1"/>
          </a:solidFill>
          <a:latin typeface="+mn-lt"/>
          <a:ea typeface="+mn-ea"/>
          <a:cs typeface="+mn-cs"/>
        </a:defRPr>
      </a:lvl4pPr>
      <a:lvl5pPr marL="1751259" algn="l" defTabSz="437815" rtl="0" eaLnBrk="1" latinLnBrk="0" hangingPunct="1">
        <a:defRPr kumimoji="1" sz="1724" kern="1200">
          <a:solidFill>
            <a:schemeClr val="tx1"/>
          </a:solidFill>
          <a:latin typeface="+mn-lt"/>
          <a:ea typeface="+mn-ea"/>
          <a:cs typeface="+mn-cs"/>
        </a:defRPr>
      </a:lvl5pPr>
      <a:lvl6pPr marL="2189074" algn="l" defTabSz="437815" rtl="0" eaLnBrk="1" latinLnBrk="0" hangingPunct="1">
        <a:defRPr kumimoji="1" sz="1724" kern="1200">
          <a:solidFill>
            <a:schemeClr val="tx1"/>
          </a:solidFill>
          <a:latin typeface="+mn-lt"/>
          <a:ea typeface="+mn-ea"/>
          <a:cs typeface="+mn-cs"/>
        </a:defRPr>
      </a:lvl6pPr>
      <a:lvl7pPr marL="2626888" algn="l" defTabSz="437815" rtl="0" eaLnBrk="1" latinLnBrk="0" hangingPunct="1">
        <a:defRPr kumimoji="1" sz="1724" kern="1200">
          <a:solidFill>
            <a:schemeClr val="tx1"/>
          </a:solidFill>
          <a:latin typeface="+mn-lt"/>
          <a:ea typeface="+mn-ea"/>
          <a:cs typeface="+mn-cs"/>
        </a:defRPr>
      </a:lvl7pPr>
      <a:lvl8pPr marL="3064703" algn="l" defTabSz="437815" rtl="0" eaLnBrk="1" latinLnBrk="0" hangingPunct="1">
        <a:defRPr kumimoji="1" sz="1724" kern="1200">
          <a:solidFill>
            <a:schemeClr val="tx1"/>
          </a:solidFill>
          <a:latin typeface="+mn-lt"/>
          <a:ea typeface="+mn-ea"/>
          <a:cs typeface="+mn-cs"/>
        </a:defRPr>
      </a:lvl8pPr>
      <a:lvl9pPr marL="3502518" algn="l" defTabSz="437815" rtl="0" eaLnBrk="1" latinLnBrk="0" hangingPunct="1">
        <a:defRPr kumimoji="1" sz="172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tif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図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4" y="8212"/>
            <a:ext cx="7551421" cy="10666195"/>
          </a:xfrm>
          <a:prstGeom prst="rect">
            <a:avLst/>
          </a:prstGeom>
        </p:spPr>
      </p:pic>
      <p:sp>
        <p:nvSpPr>
          <p:cNvPr id="11" name="テキスト ボックス 10"/>
          <p:cNvSpPr txBox="1"/>
          <p:nvPr/>
        </p:nvSpPr>
        <p:spPr>
          <a:xfrm>
            <a:off x="-17585" y="8213"/>
            <a:ext cx="5391219" cy="32162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20000" dirty="0">
                <a:solidFill>
                  <a:schemeClr val="bg1"/>
                </a:solidFill>
                <a:latin typeface="小塚ゴシック Pr6N B" panose="020B0800000000000000" pitchFamily="34" charset="-128"/>
                <a:ea typeface="小塚ゴシック Pr6N B" panose="020B0800000000000000" pitchFamily="34" charset="-128"/>
              </a:rPr>
              <a:t>管理</a:t>
            </a:r>
            <a:endParaRPr kumimoji="1" lang="ja-JP" altLang="en-US" sz="20000" dirty="0">
              <a:solidFill>
                <a:schemeClr val="bg1"/>
              </a:solidFill>
              <a:latin typeface="小塚ゴシック Pr6N B" panose="020B0800000000000000" pitchFamily="34" charset="-128"/>
              <a:ea typeface="小塚ゴシック Pr6N B" panose="020B0800000000000000" pitchFamily="34" charset="-128"/>
            </a:endParaRPr>
          </a:p>
        </p:txBody>
      </p:sp>
      <p:sp>
        <p:nvSpPr>
          <p:cNvPr id="17" name="テキスト ボックス 16"/>
          <p:cNvSpPr txBox="1"/>
          <p:nvPr/>
        </p:nvSpPr>
        <p:spPr>
          <a:xfrm>
            <a:off x="305665" y="3078844"/>
            <a:ext cx="4801314" cy="34778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ts val="6600"/>
              </a:lnSpc>
            </a:pPr>
            <a:r>
              <a:rPr lang="ja-JP" altLang="en-US" sz="4000" dirty="0">
                <a:solidFill>
                  <a:srgbClr val="00479D"/>
                </a:solidFill>
                <a:latin typeface="小塚ゴシック Pro B" panose="020B0800000000000000" pitchFamily="34" charset="-128"/>
                <a:ea typeface="小塚ゴシック Pro B" panose="020B0800000000000000" pitchFamily="34" charset="-128"/>
              </a:rPr>
              <a:t>この建物は弊社にて</a:t>
            </a:r>
          </a:p>
          <a:p>
            <a:pPr algn="ctr">
              <a:lnSpc>
                <a:spcPts val="6600"/>
              </a:lnSpc>
            </a:pPr>
            <a:r>
              <a:rPr lang="ja-JP" altLang="en-US" sz="4000" dirty="0">
                <a:solidFill>
                  <a:srgbClr val="00479D"/>
                </a:solidFill>
                <a:latin typeface="小塚ゴシック Pro B" panose="020B0800000000000000" pitchFamily="34" charset="-128"/>
                <a:ea typeface="小塚ゴシック Pro B" panose="020B0800000000000000" pitchFamily="34" charset="-128"/>
              </a:rPr>
              <a:t>管理しています。</a:t>
            </a:r>
          </a:p>
          <a:p>
            <a:pPr algn="ctr">
              <a:lnSpc>
                <a:spcPts val="6600"/>
              </a:lnSpc>
            </a:pPr>
            <a:r>
              <a:rPr lang="ja-JP" altLang="en-US" sz="4000" dirty="0">
                <a:solidFill>
                  <a:srgbClr val="00479D"/>
                </a:solidFill>
                <a:latin typeface="小塚ゴシック Pro B" panose="020B0800000000000000" pitchFamily="34" charset="-128"/>
                <a:ea typeface="小塚ゴシック Pro B" panose="020B0800000000000000" pitchFamily="34" charset="-128"/>
              </a:rPr>
              <a:t>お問合わせは下記へ</a:t>
            </a:r>
          </a:p>
          <a:p>
            <a:pPr algn="ctr">
              <a:lnSpc>
                <a:spcPts val="6600"/>
              </a:lnSpc>
            </a:pPr>
            <a:r>
              <a:rPr lang="ja-JP" altLang="en-US" sz="4000" dirty="0">
                <a:solidFill>
                  <a:srgbClr val="00479D"/>
                </a:solidFill>
                <a:latin typeface="小塚ゴシック Pro B" panose="020B0800000000000000" pitchFamily="34" charset="-128"/>
                <a:ea typeface="小塚ゴシック Pro B" panose="020B0800000000000000" pitchFamily="34" charset="-128"/>
              </a:rPr>
              <a:t>お願いします。</a:t>
            </a:r>
            <a:endParaRPr kumimoji="1" lang="ja-JP" altLang="en-US" sz="4000" dirty="0">
              <a:solidFill>
                <a:srgbClr val="00479D"/>
              </a:solidFill>
              <a:latin typeface="小塚ゴシック Pro B" panose="020B0800000000000000" pitchFamily="34" charset="-128"/>
              <a:ea typeface="小塚ゴシック Pro B" panose="020B0800000000000000" pitchFamily="34" charset="-128"/>
            </a:endParaRPr>
          </a:p>
        </p:txBody>
      </p:sp>
      <p:sp>
        <p:nvSpPr>
          <p:cNvPr id="8" name="テキスト ボックス 7"/>
          <p:cNvSpPr txBox="1"/>
          <p:nvPr/>
        </p:nvSpPr>
        <p:spPr>
          <a:xfrm>
            <a:off x="934239" y="7757167"/>
            <a:ext cx="6590266" cy="129266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7800" dirty="0" smtClean="0">
                <a:solidFill>
                  <a:schemeClr val="bg1"/>
                </a:solidFill>
                <a:latin typeface="小塚ゴシック Pro B" panose="020B0800000000000000" pitchFamily="34" charset="-128"/>
                <a:ea typeface="小塚ゴシック Pro B" panose="020B0800000000000000" pitchFamily="34" charset="-128"/>
              </a:rPr>
              <a:t>000-000-0000</a:t>
            </a:r>
            <a:endParaRPr kumimoji="1" lang="ja-JP" altLang="en-US" sz="7800" dirty="0">
              <a:solidFill>
                <a:schemeClr val="bg1"/>
              </a:solidFill>
              <a:latin typeface="小塚ゴシック Pro B" panose="020B0800000000000000" pitchFamily="34" charset="-128"/>
              <a:ea typeface="小塚ゴシック Pro B" panose="020B0800000000000000" pitchFamily="34" charset="-128"/>
            </a:endParaRPr>
          </a:p>
        </p:txBody>
      </p:sp>
      <p:sp>
        <p:nvSpPr>
          <p:cNvPr id="12" name="テキスト ボックス 11"/>
          <p:cNvSpPr txBox="1"/>
          <p:nvPr/>
        </p:nvSpPr>
        <p:spPr>
          <a:xfrm>
            <a:off x="969409" y="9129294"/>
            <a:ext cx="5721438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4200" dirty="0">
                <a:latin typeface="小塚ゴシック Pro B" panose="020B0800000000000000" pitchFamily="34" charset="-128"/>
                <a:ea typeface="小塚ゴシック Pro B" panose="020B0800000000000000" pitchFamily="34" charset="-128"/>
              </a:rPr>
              <a:t>10:00</a:t>
            </a:r>
            <a:r>
              <a:rPr lang="ja-JP" altLang="en-US" sz="4200" dirty="0">
                <a:latin typeface="小塚ゴシック Pro B" panose="020B0800000000000000" pitchFamily="34" charset="-128"/>
                <a:ea typeface="小塚ゴシック Pro B" panose="020B0800000000000000" pitchFamily="34" charset="-128"/>
              </a:rPr>
              <a:t>～</a:t>
            </a:r>
            <a:r>
              <a:rPr lang="en-US" altLang="ja-JP" sz="4200" dirty="0">
                <a:latin typeface="小塚ゴシック Pro B" panose="020B0800000000000000" pitchFamily="34" charset="-128"/>
                <a:ea typeface="小塚ゴシック Pro B" panose="020B0800000000000000" pitchFamily="34" charset="-128"/>
              </a:rPr>
              <a:t>18:00</a:t>
            </a:r>
            <a:r>
              <a:rPr lang="ja-JP" altLang="en-US" sz="2500" dirty="0">
                <a:latin typeface="小塚ゴシック Pro B" panose="020B0800000000000000" pitchFamily="34" charset="-128"/>
                <a:ea typeface="小塚ゴシック Pro B" panose="020B0800000000000000" pitchFamily="34" charset="-128"/>
              </a:rPr>
              <a:t>（日・祝休み）</a:t>
            </a:r>
            <a:endParaRPr kumimoji="1" lang="ja-JP" altLang="en-US" sz="2500" dirty="0">
              <a:latin typeface="小塚ゴシック Pro B" panose="020B0800000000000000" pitchFamily="34" charset="-128"/>
              <a:ea typeface="小塚ゴシック Pro B" panose="020B0800000000000000" pitchFamily="34" charset="-128"/>
            </a:endParaRPr>
          </a:p>
        </p:txBody>
      </p:sp>
      <p:sp>
        <p:nvSpPr>
          <p:cNvPr id="13" name="テキスト ボックス 12"/>
          <p:cNvSpPr txBox="1"/>
          <p:nvPr/>
        </p:nvSpPr>
        <p:spPr>
          <a:xfrm>
            <a:off x="2302509" y="9924808"/>
            <a:ext cx="29546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3600" dirty="0">
                <a:latin typeface="小塚ゴシック Pro B" panose="020B0800000000000000" pitchFamily="34" charset="-128"/>
                <a:ea typeface="小塚ゴシック Pro B" panose="020B0800000000000000" pitchFamily="34" charset="-128"/>
              </a:rPr>
              <a:t>○○○</a:t>
            </a:r>
            <a:r>
              <a:rPr lang="ja-JP" altLang="en-US" sz="3600" dirty="0" smtClean="0">
                <a:latin typeface="小塚ゴシック Pro B" panose="020B0800000000000000" pitchFamily="34" charset="-128"/>
                <a:ea typeface="小塚ゴシック Pro B" panose="020B0800000000000000" pitchFamily="34" charset="-128"/>
              </a:rPr>
              <a:t>不動産</a:t>
            </a:r>
            <a:endParaRPr lang="en-US" altLang="ja-JP" sz="3600" dirty="0" smtClean="0">
              <a:latin typeface="小塚ゴシック Pro B" panose="020B0800000000000000" pitchFamily="34" charset="-128"/>
              <a:ea typeface="小塚ゴシック Pro B" panose="020B0800000000000000" pitchFamily="34" charset="-128"/>
            </a:endParaRPr>
          </a:p>
        </p:txBody>
      </p:sp>
      <p:pic>
        <p:nvPicPr>
          <p:cNvPr id="3" name="図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953" y="8087333"/>
            <a:ext cx="691844" cy="5073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78138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ホワイ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201</TotalTime>
  <Words>30</Words>
  <Application>Microsoft Office PowerPoint</Application>
  <PresentationFormat>ユーザー設定</PresentationFormat>
  <Paragraphs>8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5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7" baseType="lpstr">
      <vt:lpstr>ＭＳ Ｐゴシック</vt:lpstr>
      <vt:lpstr>小塚ゴシック Pr6N B</vt:lpstr>
      <vt:lpstr>小塚ゴシック Pro B</vt:lpstr>
      <vt:lpstr>Arial</vt:lpstr>
      <vt:lpstr>Calibri</vt:lpstr>
      <vt:lpstr>ホワイト</vt:lpstr>
      <vt:lpstr>PowerPoint プレゼンテーション</vt:lpstr>
    </vt:vector>
  </TitlesOfParts>
  <Company>株式会社ウィトンズ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笛田 桃子</dc:creator>
  <cp:lastModifiedBy>VISION</cp:lastModifiedBy>
  <cp:revision>41</cp:revision>
  <dcterms:created xsi:type="dcterms:W3CDTF">2015-01-14T08:48:15Z</dcterms:created>
  <dcterms:modified xsi:type="dcterms:W3CDTF">2015-10-07T12:14:19Z</dcterms:modified>
</cp:coreProperties>
</file>