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91813" cy="7559675"/>
  <p:notesSz cx="6799263" cy="9929813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010"/>
    <a:srgbClr val="DC2B19"/>
    <a:srgbClr val="FFFF00"/>
    <a:srgbClr val="99031E"/>
    <a:srgbClr val="871A1F"/>
    <a:srgbClr val="B60003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396" y="90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7" y="2348401"/>
            <a:ext cx="9088041" cy="162043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70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7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76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397528" y="302740"/>
            <a:ext cx="2606130" cy="6450222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79141" y="302740"/>
            <a:ext cx="7640191" cy="6450222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1" y="4857793"/>
            <a:ext cx="9088041" cy="1501436"/>
          </a:xfrm>
        </p:spPr>
        <p:txBody>
          <a:bodyPr anchor="t"/>
          <a:lstStyle>
            <a:lvl1pPr algn="l">
              <a:defRPr sz="2708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1" y="3204114"/>
            <a:ext cx="9088041" cy="1653678"/>
          </a:xfrm>
        </p:spPr>
        <p:txBody>
          <a:bodyPr anchor="b"/>
          <a:lstStyle>
            <a:lvl1pPr marL="0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1pPr>
            <a:lvl2pPr marL="30957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619140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3pPr>
            <a:lvl4pPr marL="92871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4pPr>
            <a:lvl5pPr marL="123828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5pPr>
            <a:lvl6pPr marL="154785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6pPr>
            <a:lvl7pPr marL="185742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7pPr>
            <a:lvl8pPr marL="216699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8pPr>
            <a:lvl9pPr marL="247656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79141" y="1763926"/>
            <a:ext cx="5123160" cy="4989036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880498" y="1763926"/>
            <a:ext cx="5123160" cy="4989036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3" y="1692178"/>
            <a:ext cx="4725930" cy="705219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3517533" cy="1280945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300989"/>
            <a:ext cx="5977020" cy="6451973"/>
          </a:xfrm>
        </p:spPr>
        <p:txBody>
          <a:bodyPr/>
          <a:lstStyle>
            <a:lvl1pPr>
              <a:defRPr sz="2167"/>
            </a:lvl1pPr>
            <a:lvl2pPr>
              <a:defRPr sz="1896"/>
            </a:lvl2pPr>
            <a:lvl3pPr>
              <a:defRPr sz="1625"/>
            </a:lvl3pPr>
            <a:lvl4pPr>
              <a:defRPr sz="1354"/>
            </a:lvl4pPr>
            <a:lvl5pPr>
              <a:defRPr sz="1354"/>
            </a:lvl5pPr>
            <a:lvl6pPr>
              <a:defRPr sz="1354"/>
            </a:lvl6pPr>
            <a:lvl7pPr>
              <a:defRPr sz="1354"/>
            </a:lvl7pPr>
            <a:lvl8pPr>
              <a:defRPr sz="1354"/>
            </a:lvl8pPr>
            <a:lvl9pPr>
              <a:defRPr sz="135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1" y="1581934"/>
            <a:ext cx="3517533" cy="5171028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2167"/>
            </a:lvl1pPr>
            <a:lvl2pPr marL="309570" indent="0">
              <a:buNone/>
              <a:defRPr sz="1896"/>
            </a:lvl2pPr>
            <a:lvl3pPr marL="619140" indent="0">
              <a:buNone/>
              <a:defRPr sz="1625"/>
            </a:lvl3pPr>
            <a:lvl4pPr marL="928710" indent="0">
              <a:buNone/>
              <a:defRPr sz="1354"/>
            </a:lvl4pPr>
            <a:lvl5pPr marL="1238280" indent="0">
              <a:buNone/>
              <a:defRPr sz="1354"/>
            </a:lvl5pPr>
            <a:lvl6pPr marL="1547851" indent="0">
              <a:buNone/>
              <a:defRPr sz="1354"/>
            </a:lvl6pPr>
            <a:lvl7pPr marL="1857421" indent="0">
              <a:buNone/>
              <a:defRPr sz="1354"/>
            </a:lvl7pPr>
            <a:lvl8pPr marL="2166991" indent="0">
              <a:buNone/>
              <a:defRPr sz="1354"/>
            </a:lvl8pPr>
            <a:lvl9pPr marL="2476561" indent="0">
              <a:buNone/>
              <a:defRPr sz="13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763926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7006701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7006701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7" y="7006701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570" rtl="0" eaLnBrk="1" latinLnBrk="0" hangingPunct="1">
        <a:spcBef>
          <a:spcPct val="0"/>
        </a:spcBef>
        <a:buNone/>
        <a:defRPr kumimoji="1" sz="29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178" indent="-232178" algn="l" defTabSz="309570" rtl="0" eaLnBrk="1" latinLnBrk="0" hangingPunct="1">
        <a:spcBef>
          <a:spcPct val="20000"/>
        </a:spcBef>
        <a:buFont typeface="Arial"/>
        <a:buChar char="•"/>
        <a:defRPr kumimoji="1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03051" indent="-193481" algn="l" defTabSz="309570" rtl="0" eaLnBrk="1" latinLnBrk="0" hangingPunct="1">
        <a:spcBef>
          <a:spcPct val="20000"/>
        </a:spcBef>
        <a:buFont typeface="Arial"/>
        <a:buChar char="–"/>
        <a:defRPr kumimoji="1"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773925" indent="-154785" algn="l" defTabSz="309570" rtl="0" eaLnBrk="1" latinLnBrk="0" hangingPunct="1">
        <a:spcBef>
          <a:spcPct val="20000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083495" indent="-154785" algn="l" defTabSz="309570" rtl="0" eaLnBrk="1" latinLnBrk="0" hangingPunct="1">
        <a:spcBef>
          <a:spcPct val="20000"/>
        </a:spcBef>
        <a:buFont typeface="Arial"/>
        <a:buChar char="–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4pPr>
      <a:lvl5pPr marL="1393066" indent="-154785" algn="l" defTabSz="309570" rtl="0" eaLnBrk="1" latinLnBrk="0" hangingPunct="1">
        <a:spcBef>
          <a:spcPct val="20000"/>
        </a:spcBef>
        <a:buFont typeface="Arial"/>
        <a:buChar char="»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5pPr>
      <a:lvl6pPr marL="170263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6pPr>
      <a:lvl7pPr marL="201220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7pPr>
      <a:lvl8pPr marL="232177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8pPr>
      <a:lvl9pPr marL="263134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1pPr>
      <a:lvl2pPr marL="30957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2pPr>
      <a:lvl3pPr marL="61914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2871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3828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4785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5742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16699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47656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90" y="2861815"/>
            <a:ext cx="4984755" cy="4575701"/>
          </a:xfrm>
          <a:prstGeom prst="rect">
            <a:avLst/>
          </a:prstGeom>
        </p:spPr>
      </p:pic>
      <p:sp>
        <p:nvSpPr>
          <p:cNvPr id="36" name="正方形/長方形 35"/>
          <p:cNvSpPr/>
          <p:nvPr/>
        </p:nvSpPr>
        <p:spPr>
          <a:xfrm rot="16200000">
            <a:off x="3987334" y="-3921672"/>
            <a:ext cx="2717145" cy="106918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" name="角丸四角形 36"/>
          <p:cNvSpPr/>
          <p:nvPr/>
        </p:nvSpPr>
        <p:spPr>
          <a:xfrm rot="16200000">
            <a:off x="4125286" y="-3871859"/>
            <a:ext cx="2459184" cy="10434184"/>
          </a:xfrm>
          <a:prstGeom prst="roundRect">
            <a:avLst/>
          </a:prstGeom>
          <a:solidFill>
            <a:srgbClr val="E90010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noFill/>
          <a:ln w="152400">
            <a:solidFill>
              <a:srgbClr val="FF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3" name="グループ化 22"/>
          <p:cNvGrpSpPr/>
          <p:nvPr/>
        </p:nvGrpSpPr>
        <p:grpSpPr>
          <a:xfrm>
            <a:off x="2724167" y="288163"/>
            <a:ext cx="6571030" cy="2654041"/>
            <a:chOff x="6694134" y="594004"/>
            <a:chExt cx="6571030" cy="2654041"/>
          </a:xfrm>
        </p:grpSpPr>
        <p:sp>
          <p:nvSpPr>
            <p:cNvPr id="22" name="テキスト ボックス 21"/>
            <p:cNvSpPr txBox="1"/>
            <p:nvPr/>
          </p:nvSpPr>
          <p:spPr>
            <a:xfrm>
              <a:off x="6694134" y="594004"/>
              <a:ext cx="6571030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600" dirty="0">
                  <a:ln w="127000">
                    <a:solidFill>
                      <a:schemeClr val="tx1"/>
                    </a:solidFill>
                  </a:ln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危険</a:t>
              </a:r>
              <a:r>
                <a:rPr lang="ja-JP" altLang="en-US" sz="16600" dirty="0" smtClean="0">
                  <a:ln w="127000">
                    <a:solidFill>
                      <a:schemeClr val="tx1"/>
                    </a:solidFill>
                  </a:ln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！</a:t>
              </a:r>
              <a:endParaRPr lang="ja-JP" altLang="en-US" sz="16600" dirty="0">
                <a:ln w="127000">
                  <a:solidFill>
                    <a:schemeClr val="tx1"/>
                  </a:solidFill>
                </a:ln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6694134" y="601167"/>
              <a:ext cx="6571030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16600" dirty="0">
                  <a:solidFill>
                    <a:srgbClr val="FFFF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危険</a:t>
              </a:r>
              <a:r>
                <a:rPr lang="ja-JP" altLang="en-US" sz="16600" dirty="0" smtClean="0">
                  <a:solidFill>
                    <a:srgbClr val="FFFF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！</a:t>
              </a:r>
              <a:endParaRPr lang="ja-JP" altLang="en-US" sz="16600" dirty="0">
                <a:solidFill>
                  <a:srgbClr val="FFFF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</p:grpSp>
      <p:sp>
        <p:nvSpPr>
          <p:cNvPr id="5" name="正方形/長方形 4"/>
          <p:cNvSpPr/>
          <p:nvPr/>
        </p:nvSpPr>
        <p:spPr>
          <a:xfrm>
            <a:off x="-650322" y="4655147"/>
            <a:ext cx="7209224" cy="13027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塚ゴシック Pro B" panose="020B0800000000000000" pitchFamily="34" charset="-128"/>
                <a:ea typeface="小塚ゴシック Pro B" panose="020B0800000000000000" pitchFamily="34" charset="-128"/>
                <a:cs typeface="Arial" panose="020B0604020202020204" pitchFamily="34" charset="0"/>
              </a:rPr>
              <a:t>扉が急に</a:t>
            </a:r>
            <a:endParaRPr lang="en-US" altLang="ja-JP" sz="10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塚ゴシック Pro B" panose="020B0800000000000000" pitchFamily="34" charset="-128"/>
              <a:ea typeface="小塚ゴシック Pro B" panose="020B0800000000000000" pitchFamily="34" charset="-128"/>
              <a:cs typeface="Arial" panose="020B0604020202020204" pitchFamily="34" charset="0"/>
            </a:endParaRPr>
          </a:p>
          <a:p>
            <a:pPr algn="ctr"/>
            <a:r>
              <a:rPr lang="ja-JP" altLang="en-US" sz="10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塚ゴシック Pro B" panose="020B0800000000000000" pitchFamily="34" charset="-128"/>
                <a:ea typeface="小塚ゴシック Pro B" panose="020B0800000000000000" pitchFamily="34" charset="-128"/>
                <a:cs typeface="Arial" panose="020B0604020202020204" pitchFamily="34" charset="0"/>
              </a:rPr>
              <a:t>開きます</a:t>
            </a:r>
            <a:endParaRPr lang="ja-JP" altLang="en-US" sz="10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塚ゴシック Pro B" panose="020B0800000000000000" pitchFamily="34" charset="-128"/>
              <a:ea typeface="小塚ゴシック Pro B" panose="020B08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33</cp:revision>
  <cp:lastPrinted>2015-08-08T13:30:58Z</cp:lastPrinted>
  <dcterms:created xsi:type="dcterms:W3CDTF">2015-01-14T08:48:15Z</dcterms:created>
  <dcterms:modified xsi:type="dcterms:W3CDTF">2015-10-07T12:28:40Z</dcterms:modified>
</cp:coreProperties>
</file>