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43205400"/>
  <p:notesSz cx="6858000" cy="9144000"/>
  <p:defaultTextStyle>
    <a:defPPr>
      <a:defRPr lang="ja-JP"/>
    </a:defPPr>
    <a:lvl1pPr marL="0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1pPr>
    <a:lvl2pPr marL="1539804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2pPr>
    <a:lvl3pPr marL="3079608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3pPr>
    <a:lvl4pPr marL="4619412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4pPr>
    <a:lvl5pPr marL="6159216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5pPr>
    <a:lvl6pPr marL="7699019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6pPr>
    <a:lvl7pPr marL="9238823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7pPr>
    <a:lvl8pPr marL="10778627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8pPr>
    <a:lvl9pPr marL="12318431" algn="l" defTabSz="1539804" rtl="0" eaLnBrk="1" latinLnBrk="0" hangingPunct="1">
      <a:defRPr kumimoji="1" sz="6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22" d="100"/>
          <a:sy n="22" d="100"/>
        </p:scale>
        <p:origin x="-5432" y="-104"/>
      </p:cViewPr>
      <p:guideLst>
        <p:guide orient="horz" pos="13608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13421680"/>
            <a:ext cx="9085342" cy="9261158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24483060"/>
            <a:ext cx="7482047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398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79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619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159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6990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238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F92B4-AC41-2C44-A957-C24239392A6E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2617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F92B4-AC41-2C44-A957-C24239392A6E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922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059363" y="10901365"/>
            <a:ext cx="2809479" cy="23224902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5361" y="10901365"/>
            <a:ext cx="8255859" cy="23224902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F92B4-AC41-2C44-A957-C24239392A6E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1654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F92B4-AC41-2C44-A957-C24239392A6E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2761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27763473"/>
            <a:ext cx="9085342" cy="8581073"/>
          </a:xfrm>
        </p:spPr>
        <p:txBody>
          <a:bodyPr anchor="t"/>
          <a:lstStyle>
            <a:lvl1pPr algn="l">
              <a:defRPr sz="13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329" y="18312295"/>
            <a:ext cx="9085342" cy="9451178"/>
          </a:xfrm>
        </p:spPr>
        <p:txBody>
          <a:bodyPr anchor="b"/>
          <a:lstStyle>
            <a:lvl1pPr marL="0" indent="0">
              <a:buNone/>
              <a:defRPr sz="6700">
                <a:solidFill>
                  <a:schemeClr val="tx1">
                    <a:tint val="75000"/>
                  </a:schemeClr>
                </a:solidFill>
              </a:defRPr>
            </a:lvl1pPr>
            <a:lvl2pPr marL="1539804" indent="0">
              <a:buNone/>
              <a:defRPr sz="6100">
                <a:solidFill>
                  <a:schemeClr val="tx1">
                    <a:tint val="75000"/>
                  </a:schemeClr>
                </a:solidFill>
              </a:defRPr>
            </a:lvl2pPr>
            <a:lvl3pPr marL="3079608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619412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4pPr>
            <a:lvl5pPr marL="6159216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5pPr>
            <a:lvl6pPr marL="7699019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6pPr>
            <a:lvl7pPr marL="9238823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7pPr>
            <a:lvl8pPr marL="10778627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8pPr>
            <a:lvl9pPr marL="12318431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F92B4-AC41-2C44-A957-C24239392A6E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712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5361" y="63507940"/>
            <a:ext cx="5531741" cy="179642453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35245" y="63507940"/>
            <a:ext cx="5533597" cy="179642453"/>
          </a:xfrm>
        </p:spPr>
        <p:txBody>
          <a:bodyPr/>
          <a:lstStyle>
            <a:lvl1pPr>
              <a:defRPr sz="9400"/>
            </a:lvl1pPr>
            <a:lvl2pPr>
              <a:defRPr sz="8100"/>
            </a:lvl2pPr>
            <a:lvl3pPr>
              <a:defRPr sz="6700"/>
            </a:lvl3pPr>
            <a:lvl4pPr>
              <a:defRPr sz="6100"/>
            </a:lvl4pPr>
            <a:lvl5pPr>
              <a:defRPr sz="6100"/>
            </a:lvl5pPr>
            <a:lvl6pPr>
              <a:defRPr sz="6100"/>
            </a:lvl6pPr>
            <a:lvl7pPr>
              <a:defRPr sz="6100"/>
            </a:lvl7pPr>
            <a:lvl8pPr>
              <a:defRPr sz="6100"/>
            </a:lvl8pPr>
            <a:lvl9pPr>
              <a:defRPr sz="6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F92B4-AC41-2C44-A957-C24239392A6E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2953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1730219"/>
            <a:ext cx="9619774" cy="72009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9671212"/>
            <a:ext cx="4722671" cy="403050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432" y="13701713"/>
            <a:ext cx="4722671" cy="24893114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29680" y="9671212"/>
            <a:ext cx="4724526" cy="4030501"/>
          </a:xfrm>
        </p:spPr>
        <p:txBody>
          <a:bodyPr anchor="b"/>
          <a:lstStyle>
            <a:lvl1pPr marL="0" indent="0">
              <a:buNone/>
              <a:defRPr sz="8100" b="1"/>
            </a:lvl1pPr>
            <a:lvl2pPr marL="1539804" indent="0">
              <a:buNone/>
              <a:defRPr sz="6700" b="1"/>
            </a:lvl2pPr>
            <a:lvl3pPr marL="3079608" indent="0">
              <a:buNone/>
              <a:defRPr sz="6100" b="1"/>
            </a:lvl3pPr>
            <a:lvl4pPr marL="4619412" indent="0">
              <a:buNone/>
              <a:defRPr sz="5400" b="1"/>
            </a:lvl4pPr>
            <a:lvl5pPr marL="6159216" indent="0">
              <a:buNone/>
              <a:defRPr sz="5400" b="1"/>
            </a:lvl5pPr>
            <a:lvl6pPr marL="7699019" indent="0">
              <a:buNone/>
              <a:defRPr sz="5400" b="1"/>
            </a:lvl6pPr>
            <a:lvl7pPr marL="9238823" indent="0">
              <a:buNone/>
              <a:defRPr sz="5400" b="1"/>
            </a:lvl7pPr>
            <a:lvl8pPr marL="10778627" indent="0">
              <a:buNone/>
              <a:defRPr sz="5400" b="1"/>
            </a:lvl8pPr>
            <a:lvl9pPr marL="12318431" indent="0">
              <a:buNone/>
              <a:defRPr sz="54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29680" y="13701713"/>
            <a:ext cx="4724526" cy="24893114"/>
          </a:xfrm>
        </p:spPr>
        <p:txBody>
          <a:bodyPr/>
          <a:lstStyle>
            <a:lvl1pPr>
              <a:defRPr sz="8100"/>
            </a:lvl1pPr>
            <a:lvl2pPr>
              <a:defRPr sz="6700"/>
            </a:lvl2pPr>
            <a:lvl3pPr>
              <a:defRPr sz="6100"/>
            </a:lvl3pPr>
            <a:lvl4pPr>
              <a:defRPr sz="5400"/>
            </a:lvl4pPr>
            <a:lvl5pPr>
              <a:defRPr sz="5400"/>
            </a:lvl5pPr>
            <a:lvl6pPr>
              <a:defRPr sz="5400"/>
            </a:lvl6pPr>
            <a:lvl7pPr>
              <a:defRPr sz="5400"/>
            </a:lvl7pPr>
            <a:lvl8pPr>
              <a:defRPr sz="5400"/>
            </a:lvl8pPr>
            <a:lvl9pPr>
              <a:defRPr sz="54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F92B4-AC41-2C44-A957-C24239392A6E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0850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F92B4-AC41-2C44-A957-C24239392A6E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4385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F92B4-AC41-2C44-A957-C24239392A6E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6643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3" y="1720215"/>
            <a:ext cx="3516488" cy="7320915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78960" y="1720218"/>
            <a:ext cx="5975246" cy="36874612"/>
          </a:xfrm>
        </p:spPr>
        <p:txBody>
          <a:bodyPr/>
          <a:lstStyle>
            <a:lvl1pPr>
              <a:defRPr sz="10800"/>
            </a:lvl1pPr>
            <a:lvl2pPr>
              <a:defRPr sz="9400"/>
            </a:lvl2pPr>
            <a:lvl3pPr>
              <a:defRPr sz="8100"/>
            </a:lvl3pPr>
            <a:lvl4pPr>
              <a:defRPr sz="6700"/>
            </a:lvl4pPr>
            <a:lvl5pPr>
              <a:defRPr sz="6700"/>
            </a:lvl5pPr>
            <a:lvl6pPr>
              <a:defRPr sz="6700"/>
            </a:lvl6pPr>
            <a:lvl7pPr>
              <a:defRPr sz="6700"/>
            </a:lvl7pPr>
            <a:lvl8pPr>
              <a:defRPr sz="6700"/>
            </a:lvl8pPr>
            <a:lvl9pPr>
              <a:defRPr sz="67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433" y="9041133"/>
            <a:ext cx="3516488" cy="29553697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F92B4-AC41-2C44-A957-C24239392A6E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0807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8" y="30243780"/>
            <a:ext cx="6413183" cy="3570449"/>
          </a:xfrm>
        </p:spPr>
        <p:txBody>
          <a:bodyPr anchor="b"/>
          <a:lstStyle>
            <a:lvl1pPr algn="l">
              <a:defRPr sz="67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048" y="3860483"/>
            <a:ext cx="6413183" cy="25923240"/>
          </a:xfrm>
        </p:spPr>
        <p:txBody>
          <a:bodyPr/>
          <a:lstStyle>
            <a:lvl1pPr marL="0" indent="0">
              <a:buNone/>
              <a:defRPr sz="10800"/>
            </a:lvl1pPr>
            <a:lvl2pPr marL="1539804" indent="0">
              <a:buNone/>
              <a:defRPr sz="9400"/>
            </a:lvl2pPr>
            <a:lvl3pPr marL="3079608" indent="0">
              <a:buNone/>
              <a:defRPr sz="8100"/>
            </a:lvl3pPr>
            <a:lvl4pPr marL="4619412" indent="0">
              <a:buNone/>
              <a:defRPr sz="6700"/>
            </a:lvl4pPr>
            <a:lvl5pPr marL="6159216" indent="0">
              <a:buNone/>
              <a:defRPr sz="6700"/>
            </a:lvl5pPr>
            <a:lvl6pPr marL="7699019" indent="0">
              <a:buNone/>
              <a:defRPr sz="6700"/>
            </a:lvl6pPr>
            <a:lvl7pPr marL="9238823" indent="0">
              <a:buNone/>
              <a:defRPr sz="6700"/>
            </a:lvl7pPr>
            <a:lvl8pPr marL="10778627" indent="0">
              <a:buNone/>
              <a:defRPr sz="6700"/>
            </a:lvl8pPr>
            <a:lvl9pPr marL="12318431" indent="0">
              <a:buNone/>
              <a:defRPr sz="67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048" y="33814229"/>
            <a:ext cx="6413183" cy="5070631"/>
          </a:xfrm>
        </p:spPr>
        <p:txBody>
          <a:bodyPr/>
          <a:lstStyle>
            <a:lvl1pPr marL="0" indent="0">
              <a:buNone/>
              <a:defRPr sz="4700"/>
            </a:lvl1pPr>
            <a:lvl2pPr marL="1539804" indent="0">
              <a:buNone/>
              <a:defRPr sz="4000"/>
            </a:lvl2pPr>
            <a:lvl3pPr marL="3079608" indent="0">
              <a:buNone/>
              <a:defRPr sz="3400"/>
            </a:lvl3pPr>
            <a:lvl4pPr marL="4619412" indent="0">
              <a:buNone/>
              <a:defRPr sz="3000"/>
            </a:lvl4pPr>
            <a:lvl5pPr marL="6159216" indent="0">
              <a:buNone/>
              <a:defRPr sz="3000"/>
            </a:lvl5pPr>
            <a:lvl6pPr marL="7699019" indent="0">
              <a:buNone/>
              <a:defRPr sz="3000"/>
            </a:lvl6pPr>
            <a:lvl7pPr marL="9238823" indent="0">
              <a:buNone/>
              <a:defRPr sz="3000"/>
            </a:lvl7pPr>
            <a:lvl8pPr marL="10778627" indent="0">
              <a:buNone/>
              <a:defRPr sz="3000"/>
            </a:lvl8pPr>
            <a:lvl9pPr marL="12318431" indent="0">
              <a:buNone/>
              <a:defRPr sz="3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F92B4-AC41-2C44-A957-C24239392A6E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092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432" y="1730219"/>
            <a:ext cx="9619774" cy="7200900"/>
          </a:xfrm>
          <a:prstGeom prst="rect">
            <a:avLst/>
          </a:prstGeom>
        </p:spPr>
        <p:txBody>
          <a:bodyPr vert="horz" lIns="307961" tIns="153980" rIns="307961" bIns="15398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10081263"/>
            <a:ext cx="9619774" cy="28513567"/>
          </a:xfrm>
          <a:prstGeom prst="rect">
            <a:avLst/>
          </a:prstGeom>
        </p:spPr>
        <p:txBody>
          <a:bodyPr vert="horz" lIns="307961" tIns="153980" rIns="307961" bIns="15398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432" y="40045008"/>
            <a:ext cx="2494016" cy="2300288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l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F92B4-AC41-2C44-A957-C24239392A6E}" type="datetimeFigureOut">
              <a:rPr kumimoji="1" lang="ja-JP" altLang="en-US" smtClean="0"/>
              <a:t>15/02/24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1952" y="40045008"/>
            <a:ext cx="3384735" cy="2300288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ct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0190" y="40045008"/>
            <a:ext cx="2494016" cy="2300288"/>
          </a:xfrm>
          <a:prstGeom prst="rect">
            <a:avLst/>
          </a:prstGeom>
        </p:spPr>
        <p:txBody>
          <a:bodyPr vert="horz" lIns="307961" tIns="153980" rIns="307961" bIns="153980" rtlCol="0" anchor="ctr"/>
          <a:lstStyle>
            <a:lvl1pPr algn="r">
              <a:defRPr sz="4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65474-07DC-8F42-9986-F01586462C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9959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39804" rtl="0" eaLnBrk="1" latinLnBrk="0" hangingPunct="1">
        <a:spcBef>
          <a:spcPct val="0"/>
        </a:spcBef>
        <a:buNone/>
        <a:defRPr kumimoji="1" sz="1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54853" indent="-1154853" algn="l" defTabSz="1539804" rtl="0" eaLnBrk="1" latinLnBrk="0" hangingPunct="1">
        <a:spcBef>
          <a:spcPct val="20000"/>
        </a:spcBef>
        <a:buFont typeface="Arial"/>
        <a:buChar char="•"/>
        <a:defRPr kumimoji="1" sz="10800" kern="1200">
          <a:solidFill>
            <a:schemeClr val="tx1"/>
          </a:solidFill>
          <a:latin typeface="+mn-lt"/>
          <a:ea typeface="+mn-ea"/>
          <a:cs typeface="+mn-cs"/>
        </a:defRPr>
      </a:lvl1pPr>
      <a:lvl2pPr marL="2502181" indent="-962377" algn="l" defTabSz="1539804" rtl="0" eaLnBrk="1" latinLnBrk="0" hangingPunct="1">
        <a:spcBef>
          <a:spcPct val="20000"/>
        </a:spcBef>
        <a:buFont typeface="Arial"/>
        <a:buChar char="–"/>
        <a:defRPr kumimoji="1" sz="9400" kern="1200">
          <a:solidFill>
            <a:schemeClr val="tx1"/>
          </a:solidFill>
          <a:latin typeface="+mn-lt"/>
          <a:ea typeface="+mn-ea"/>
          <a:cs typeface="+mn-cs"/>
        </a:defRPr>
      </a:lvl2pPr>
      <a:lvl3pPr marL="3849510" indent="-769902" algn="l" defTabSz="1539804" rtl="0" eaLnBrk="1" latinLnBrk="0" hangingPunct="1">
        <a:spcBef>
          <a:spcPct val="20000"/>
        </a:spcBef>
        <a:buFont typeface="Arial"/>
        <a:buChar char="•"/>
        <a:defRPr kumimoji="1"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5389314" indent="-769902" algn="l" defTabSz="1539804" rtl="0" eaLnBrk="1" latinLnBrk="0" hangingPunct="1">
        <a:spcBef>
          <a:spcPct val="20000"/>
        </a:spcBef>
        <a:buFont typeface="Arial"/>
        <a:buChar char="–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4pPr>
      <a:lvl5pPr marL="6929117" indent="-769902" algn="l" defTabSz="1539804" rtl="0" eaLnBrk="1" latinLnBrk="0" hangingPunct="1">
        <a:spcBef>
          <a:spcPct val="20000"/>
        </a:spcBef>
        <a:buFont typeface="Arial"/>
        <a:buChar char="»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5pPr>
      <a:lvl6pPr marL="8468921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08725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7pPr>
      <a:lvl8pPr marL="11548529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8pPr>
      <a:lvl9pPr marL="13088333" indent="-769902" algn="l" defTabSz="1539804" rtl="0" eaLnBrk="1" latinLnBrk="0" hangingPunct="1">
        <a:spcBef>
          <a:spcPct val="20000"/>
        </a:spcBef>
        <a:buFont typeface="Arial"/>
        <a:buChar char="•"/>
        <a:defRPr kumimoji="1" sz="6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1pPr>
      <a:lvl2pPr marL="1539804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2pPr>
      <a:lvl3pPr marL="3079608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3pPr>
      <a:lvl4pPr marL="4619412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4pPr>
      <a:lvl5pPr marL="6159216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5pPr>
      <a:lvl6pPr marL="7699019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6pPr>
      <a:lvl7pPr marL="9238823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7pPr>
      <a:lvl8pPr marL="10778627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8pPr>
      <a:lvl9pPr marL="12318431" algn="l" defTabSz="1539804" rtl="0" eaLnBrk="1" latinLnBrk="0" hangingPunct="1">
        <a:defRPr kumimoji="1" sz="6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84764" cy="43196256"/>
          </a:xfrm>
          <a:prstGeom prst="rect">
            <a:avLst/>
          </a:prstGeom>
        </p:spPr>
      </p:pic>
      <p:pic>
        <p:nvPicPr>
          <p:cNvPr id="9" name="図 8" descr="8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335340"/>
            <a:ext cx="8215884" cy="2946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838872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2</cp:revision>
  <dcterms:created xsi:type="dcterms:W3CDTF">2015-02-04T11:55:47Z</dcterms:created>
  <dcterms:modified xsi:type="dcterms:W3CDTF">2015-02-24T06:34:41Z</dcterms:modified>
</cp:coreProperties>
</file>