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" ContentType="image/tiff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43205400" cy="10688638"/>
  <p:notesSz cx="6858000" cy="9144000"/>
  <p:defaultTextStyle>
    <a:defPPr>
      <a:defRPr lang="ja-JP"/>
    </a:defPPr>
    <a:lvl1pPr marL="0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1pPr>
    <a:lvl2pPr marL="1539804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2pPr>
    <a:lvl3pPr marL="3079608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3pPr>
    <a:lvl4pPr marL="4619412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4pPr>
    <a:lvl5pPr marL="6159216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5pPr>
    <a:lvl6pPr marL="7699019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6pPr>
    <a:lvl7pPr marL="9238823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7pPr>
    <a:lvl8pPr marL="10778627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8pPr>
    <a:lvl9pPr marL="12318431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44" d="100"/>
          <a:sy n="44" d="100"/>
        </p:scale>
        <p:origin x="-184" y="-1616"/>
      </p:cViewPr>
      <p:guideLst>
        <p:guide orient="horz" pos="3367"/>
        <p:guide pos="1360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240405" y="3320407"/>
            <a:ext cx="36724590" cy="2291129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6480810" y="6056895"/>
            <a:ext cx="30243780" cy="273154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5398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0796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61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159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6990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9238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07786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23184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451A-F556-EA40-86EE-B1495F8E8FD2}" type="datetimeFigureOut">
              <a:rPr kumimoji="1" lang="ja-JP" altLang="en-US" smtClean="0"/>
              <a:t>15/02/24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2C03D-315C-CE4A-9F84-310C750A12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81619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451A-F556-EA40-86EE-B1495F8E8FD2}" type="datetimeFigureOut">
              <a:rPr kumimoji="1" lang="ja-JP" altLang="en-US" smtClean="0"/>
              <a:t>15/02/24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2C03D-315C-CE4A-9F84-310C750A12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39544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148008501" y="668040"/>
            <a:ext cx="45928243" cy="1421440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10208779" y="668040"/>
            <a:ext cx="137079630" cy="1421440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451A-F556-EA40-86EE-B1495F8E8FD2}" type="datetimeFigureOut">
              <a:rPr kumimoji="1" lang="ja-JP" altLang="en-US" smtClean="0"/>
              <a:t>15/02/24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2C03D-315C-CE4A-9F84-310C750A12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72548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451A-F556-EA40-86EE-B1495F8E8FD2}" type="datetimeFigureOut">
              <a:rPr kumimoji="1" lang="ja-JP" altLang="en-US" smtClean="0"/>
              <a:t>15/02/24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2C03D-315C-CE4A-9F84-310C750A12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90851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12929" y="6868441"/>
            <a:ext cx="36724590" cy="2122882"/>
          </a:xfrm>
        </p:spPr>
        <p:txBody>
          <a:bodyPr anchor="t"/>
          <a:lstStyle>
            <a:lvl1pPr algn="l">
              <a:defRPr sz="135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412929" y="4530301"/>
            <a:ext cx="36724590" cy="2338139"/>
          </a:xfrm>
        </p:spPr>
        <p:txBody>
          <a:bodyPr anchor="b"/>
          <a:lstStyle>
            <a:lvl1pPr marL="0" indent="0">
              <a:buNone/>
              <a:defRPr sz="6700">
                <a:solidFill>
                  <a:schemeClr val="tx1">
                    <a:tint val="75000"/>
                  </a:schemeClr>
                </a:solidFill>
              </a:defRPr>
            </a:lvl1pPr>
            <a:lvl2pPr marL="1539804" indent="0">
              <a:buNone/>
              <a:defRPr sz="6100">
                <a:solidFill>
                  <a:schemeClr val="tx1">
                    <a:tint val="75000"/>
                  </a:schemeClr>
                </a:solidFill>
              </a:defRPr>
            </a:lvl2pPr>
            <a:lvl3pPr marL="3079608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619412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4pPr>
            <a:lvl5pPr marL="6159216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5pPr>
            <a:lvl6pPr marL="7699019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6pPr>
            <a:lvl7pPr marL="9238823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7pPr>
            <a:lvl8pPr marL="10778627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8pPr>
            <a:lvl9pPr marL="12318431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451A-F556-EA40-86EE-B1495F8E8FD2}" type="datetimeFigureOut">
              <a:rPr kumimoji="1" lang="ja-JP" altLang="en-US" smtClean="0"/>
              <a:t>15/02/24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2C03D-315C-CE4A-9F84-310C750A12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30171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10208778" y="3887003"/>
            <a:ext cx="91503934" cy="10995441"/>
          </a:xfrm>
        </p:spPr>
        <p:txBody>
          <a:bodyPr/>
          <a:lstStyle>
            <a:lvl1pPr>
              <a:defRPr sz="9400"/>
            </a:lvl1pPr>
            <a:lvl2pPr>
              <a:defRPr sz="8100"/>
            </a:lvl2pPr>
            <a:lvl3pPr>
              <a:defRPr sz="6700"/>
            </a:lvl3pPr>
            <a:lvl4pPr>
              <a:defRPr sz="6100"/>
            </a:lvl4pPr>
            <a:lvl5pPr>
              <a:defRPr sz="6100"/>
            </a:lvl5pPr>
            <a:lvl6pPr>
              <a:defRPr sz="6100"/>
            </a:lvl6pPr>
            <a:lvl7pPr>
              <a:defRPr sz="6100"/>
            </a:lvl7pPr>
            <a:lvl8pPr>
              <a:defRPr sz="6100"/>
            </a:lvl8pPr>
            <a:lvl9pPr>
              <a:defRPr sz="61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102432805" y="3887003"/>
            <a:ext cx="91503939" cy="10995441"/>
          </a:xfrm>
        </p:spPr>
        <p:txBody>
          <a:bodyPr/>
          <a:lstStyle>
            <a:lvl1pPr>
              <a:defRPr sz="9400"/>
            </a:lvl1pPr>
            <a:lvl2pPr>
              <a:defRPr sz="8100"/>
            </a:lvl2pPr>
            <a:lvl3pPr>
              <a:defRPr sz="6700"/>
            </a:lvl3pPr>
            <a:lvl4pPr>
              <a:defRPr sz="6100"/>
            </a:lvl4pPr>
            <a:lvl5pPr>
              <a:defRPr sz="6100"/>
            </a:lvl5pPr>
            <a:lvl6pPr>
              <a:defRPr sz="6100"/>
            </a:lvl6pPr>
            <a:lvl7pPr>
              <a:defRPr sz="6100"/>
            </a:lvl7pPr>
            <a:lvl8pPr>
              <a:defRPr sz="6100"/>
            </a:lvl8pPr>
            <a:lvl9pPr>
              <a:defRPr sz="61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451A-F556-EA40-86EE-B1495F8E8FD2}" type="datetimeFigureOut">
              <a:rPr kumimoji="1" lang="ja-JP" altLang="en-US" smtClean="0"/>
              <a:t>15/02/24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2C03D-315C-CE4A-9F84-310C750A12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9788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160270" y="428041"/>
            <a:ext cx="38884860" cy="178144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2160270" y="2392573"/>
            <a:ext cx="19089888" cy="997111"/>
          </a:xfrm>
        </p:spPr>
        <p:txBody>
          <a:bodyPr anchor="b"/>
          <a:lstStyle>
            <a:lvl1pPr marL="0" indent="0">
              <a:buNone/>
              <a:defRPr sz="8100" b="1"/>
            </a:lvl1pPr>
            <a:lvl2pPr marL="1539804" indent="0">
              <a:buNone/>
              <a:defRPr sz="6700" b="1"/>
            </a:lvl2pPr>
            <a:lvl3pPr marL="3079608" indent="0">
              <a:buNone/>
              <a:defRPr sz="6100" b="1"/>
            </a:lvl3pPr>
            <a:lvl4pPr marL="4619412" indent="0">
              <a:buNone/>
              <a:defRPr sz="5400" b="1"/>
            </a:lvl4pPr>
            <a:lvl5pPr marL="6159216" indent="0">
              <a:buNone/>
              <a:defRPr sz="5400" b="1"/>
            </a:lvl5pPr>
            <a:lvl6pPr marL="7699019" indent="0">
              <a:buNone/>
              <a:defRPr sz="5400" b="1"/>
            </a:lvl6pPr>
            <a:lvl7pPr marL="9238823" indent="0">
              <a:buNone/>
              <a:defRPr sz="5400" b="1"/>
            </a:lvl7pPr>
            <a:lvl8pPr marL="10778627" indent="0">
              <a:buNone/>
              <a:defRPr sz="5400" b="1"/>
            </a:lvl8pPr>
            <a:lvl9pPr marL="12318431" indent="0">
              <a:buNone/>
              <a:defRPr sz="54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2160270" y="3389684"/>
            <a:ext cx="19089888" cy="6158339"/>
          </a:xfrm>
        </p:spPr>
        <p:txBody>
          <a:bodyPr/>
          <a:lstStyle>
            <a:lvl1pPr>
              <a:defRPr sz="8100"/>
            </a:lvl1pPr>
            <a:lvl2pPr>
              <a:defRPr sz="6700"/>
            </a:lvl2pPr>
            <a:lvl3pPr>
              <a:defRPr sz="6100"/>
            </a:lvl3pPr>
            <a:lvl4pPr>
              <a:defRPr sz="5400"/>
            </a:lvl4pPr>
            <a:lvl5pPr>
              <a:defRPr sz="5400"/>
            </a:lvl5pPr>
            <a:lvl6pPr>
              <a:defRPr sz="5400"/>
            </a:lvl6pPr>
            <a:lvl7pPr>
              <a:defRPr sz="5400"/>
            </a:lvl7pPr>
            <a:lvl8pPr>
              <a:defRPr sz="5400"/>
            </a:lvl8pPr>
            <a:lvl9pPr>
              <a:defRPr sz="54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21947745" y="2392573"/>
            <a:ext cx="19097387" cy="997111"/>
          </a:xfrm>
        </p:spPr>
        <p:txBody>
          <a:bodyPr anchor="b"/>
          <a:lstStyle>
            <a:lvl1pPr marL="0" indent="0">
              <a:buNone/>
              <a:defRPr sz="8100" b="1"/>
            </a:lvl1pPr>
            <a:lvl2pPr marL="1539804" indent="0">
              <a:buNone/>
              <a:defRPr sz="6700" b="1"/>
            </a:lvl2pPr>
            <a:lvl3pPr marL="3079608" indent="0">
              <a:buNone/>
              <a:defRPr sz="6100" b="1"/>
            </a:lvl3pPr>
            <a:lvl4pPr marL="4619412" indent="0">
              <a:buNone/>
              <a:defRPr sz="5400" b="1"/>
            </a:lvl4pPr>
            <a:lvl5pPr marL="6159216" indent="0">
              <a:buNone/>
              <a:defRPr sz="5400" b="1"/>
            </a:lvl5pPr>
            <a:lvl6pPr marL="7699019" indent="0">
              <a:buNone/>
              <a:defRPr sz="5400" b="1"/>
            </a:lvl6pPr>
            <a:lvl7pPr marL="9238823" indent="0">
              <a:buNone/>
              <a:defRPr sz="5400" b="1"/>
            </a:lvl7pPr>
            <a:lvl8pPr marL="10778627" indent="0">
              <a:buNone/>
              <a:defRPr sz="5400" b="1"/>
            </a:lvl8pPr>
            <a:lvl9pPr marL="12318431" indent="0">
              <a:buNone/>
              <a:defRPr sz="54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21947745" y="3389684"/>
            <a:ext cx="19097387" cy="6158339"/>
          </a:xfrm>
        </p:spPr>
        <p:txBody>
          <a:bodyPr/>
          <a:lstStyle>
            <a:lvl1pPr>
              <a:defRPr sz="8100"/>
            </a:lvl1pPr>
            <a:lvl2pPr>
              <a:defRPr sz="6700"/>
            </a:lvl2pPr>
            <a:lvl3pPr>
              <a:defRPr sz="6100"/>
            </a:lvl3pPr>
            <a:lvl4pPr>
              <a:defRPr sz="5400"/>
            </a:lvl4pPr>
            <a:lvl5pPr>
              <a:defRPr sz="5400"/>
            </a:lvl5pPr>
            <a:lvl6pPr>
              <a:defRPr sz="5400"/>
            </a:lvl6pPr>
            <a:lvl7pPr>
              <a:defRPr sz="5400"/>
            </a:lvl7pPr>
            <a:lvl8pPr>
              <a:defRPr sz="5400"/>
            </a:lvl8pPr>
            <a:lvl9pPr>
              <a:defRPr sz="54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451A-F556-EA40-86EE-B1495F8E8FD2}" type="datetimeFigureOut">
              <a:rPr kumimoji="1" lang="ja-JP" altLang="en-US" smtClean="0"/>
              <a:t>15/02/24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2C03D-315C-CE4A-9F84-310C750A12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82721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451A-F556-EA40-86EE-B1495F8E8FD2}" type="datetimeFigureOut">
              <a:rPr kumimoji="1" lang="ja-JP" altLang="en-US" smtClean="0"/>
              <a:t>15/02/24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2C03D-315C-CE4A-9F84-310C750A12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14397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451A-F556-EA40-86EE-B1495F8E8FD2}" type="datetimeFigureOut">
              <a:rPr kumimoji="1" lang="ja-JP" altLang="en-US" smtClean="0"/>
              <a:t>15/02/24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2C03D-315C-CE4A-9F84-310C750A12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2660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160272" y="425566"/>
            <a:ext cx="14214279" cy="1811130"/>
          </a:xfrm>
        </p:spPr>
        <p:txBody>
          <a:bodyPr anchor="b"/>
          <a:lstStyle>
            <a:lvl1pPr algn="l">
              <a:defRPr sz="67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6892111" y="425567"/>
            <a:ext cx="24153019" cy="9122456"/>
          </a:xfrm>
        </p:spPr>
        <p:txBody>
          <a:bodyPr/>
          <a:lstStyle>
            <a:lvl1pPr>
              <a:defRPr sz="10800"/>
            </a:lvl1pPr>
            <a:lvl2pPr>
              <a:defRPr sz="9400"/>
            </a:lvl2pPr>
            <a:lvl3pPr>
              <a:defRPr sz="8100"/>
            </a:lvl3pPr>
            <a:lvl4pPr>
              <a:defRPr sz="6700"/>
            </a:lvl4pPr>
            <a:lvl5pPr>
              <a:defRPr sz="6700"/>
            </a:lvl5pPr>
            <a:lvl6pPr>
              <a:defRPr sz="6700"/>
            </a:lvl6pPr>
            <a:lvl7pPr>
              <a:defRPr sz="6700"/>
            </a:lvl7pPr>
            <a:lvl8pPr>
              <a:defRPr sz="6700"/>
            </a:lvl8pPr>
            <a:lvl9pPr>
              <a:defRPr sz="67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160272" y="2236697"/>
            <a:ext cx="14214279" cy="7311326"/>
          </a:xfrm>
        </p:spPr>
        <p:txBody>
          <a:bodyPr/>
          <a:lstStyle>
            <a:lvl1pPr marL="0" indent="0">
              <a:buNone/>
              <a:defRPr sz="4700"/>
            </a:lvl1pPr>
            <a:lvl2pPr marL="1539804" indent="0">
              <a:buNone/>
              <a:defRPr sz="4000"/>
            </a:lvl2pPr>
            <a:lvl3pPr marL="3079608" indent="0">
              <a:buNone/>
              <a:defRPr sz="3400"/>
            </a:lvl3pPr>
            <a:lvl4pPr marL="4619412" indent="0">
              <a:buNone/>
              <a:defRPr sz="3000"/>
            </a:lvl4pPr>
            <a:lvl5pPr marL="6159216" indent="0">
              <a:buNone/>
              <a:defRPr sz="3000"/>
            </a:lvl5pPr>
            <a:lvl6pPr marL="7699019" indent="0">
              <a:buNone/>
              <a:defRPr sz="3000"/>
            </a:lvl6pPr>
            <a:lvl7pPr marL="9238823" indent="0">
              <a:buNone/>
              <a:defRPr sz="3000"/>
            </a:lvl7pPr>
            <a:lvl8pPr marL="10778627" indent="0">
              <a:buNone/>
              <a:defRPr sz="3000"/>
            </a:lvl8pPr>
            <a:lvl9pPr marL="12318431" indent="0">
              <a:buNone/>
              <a:defRPr sz="3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451A-F556-EA40-86EE-B1495F8E8FD2}" type="datetimeFigureOut">
              <a:rPr kumimoji="1" lang="ja-JP" altLang="en-US" smtClean="0"/>
              <a:t>15/02/24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2C03D-315C-CE4A-9F84-310C750A12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84039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68561" y="7482047"/>
            <a:ext cx="25923240" cy="883298"/>
          </a:xfrm>
        </p:spPr>
        <p:txBody>
          <a:bodyPr anchor="b"/>
          <a:lstStyle>
            <a:lvl1pPr algn="l">
              <a:defRPr sz="67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8468561" y="955049"/>
            <a:ext cx="25923240" cy="6413183"/>
          </a:xfrm>
        </p:spPr>
        <p:txBody>
          <a:bodyPr/>
          <a:lstStyle>
            <a:lvl1pPr marL="0" indent="0">
              <a:buNone/>
              <a:defRPr sz="10800"/>
            </a:lvl1pPr>
            <a:lvl2pPr marL="1539804" indent="0">
              <a:buNone/>
              <a:defRPr sz="9400"/>
            </a:lvl2pPr>
            <a:lvl3pPr marL="3079608" indent="0">
              <a:buNone/>
              <a:defRPr sz="8100"/>
            </a:lvl3pPr>
            <a:lvl4pPr marL="4619412" indent="0">
              <a:buNone/>
              <a:defRPr sz="6700"/>
            </a:lvl4pPr>
            <a:lvl5pPr marL="6159216" indent="0">
              <a:buNone/>
              <a:defRPr sz="6700"/>
            </a:lvl5pPr>
            <a:lvl6pPr marL="7699019" indent="0">
              <a:buNone/>
              <a:defRPr sz="6700"/>
            </a:lvl6pPr>
            <a:lvl7pPr marL="9238823" indent="0">
              <a:buNone/>
              <a:defRPr sz="6700"/>
            </a:lvl7pPr>
            <a:lvl8pPr marL="10778627" indent="0">
              <a:buNone/>
              <a:defRPr sz="6700"/>
            </a:lvl8pPr>
            <a:lvl9pPr marL="12318431" indent="0">
              <a:buNone/>
              <a:defRPr sz="67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468561" y="8365344"/>
            <a:ext cx="25923240" cy="1254430"/>
          </a:xfrm>
        </p:spPr>
        <p:txBody>
          <a:bodyPr/>
          <a:lstStyle>
            <a:lvl1pPr marL="0" indent="0">
              <a:buNone/>
              <a:defRPr sz="4700"/>
            </a:lvl1pPr>
            <a:lvl2pPr marL="1539804" indent="0">
              <a:buNone/>
              <a:defRPr sz="4000"/>
            </a:lvl2pPr>
            <a:lvl3pPr marL="3079608" indent="0">
              <a:buNone/>
              <a:defRPr sz="3400"/>
            </a:lvl3pPr>
            <a:lvl4pPr marL="4619412" indent="0">
              <a:buNone/>
              <a:defRPr sz="3000"/>
            </a:lvl4pPr>
            <a:lvl5pPr marL="6159216" indent="0">
              <a:buNone/>
              <a:defRPr sz="3000"/>
            </a:lvl5pPr>
            <a:lvl6pPr marL="7699019" indent="0">
              <a:buNone/>
              <a:defRPr sz="3000"/>
            </a:lvl6pPr>
            <a:lvl7pPr marL="9238823" indent="0">
              <a:buNone/>
              <a:defRPr sz="3000"/>
            </a:lvl7pPr>
            <a:lvl8pPr marL="10778627" indent="0">
              <a:buNone/>
              <a:defRPr sz="3000"/>
            </a:lvl8pPr>
            <a:lvl9pPr marL="12318431" indent="0">
              <a:buNone/>
              <a:defRPr sz="3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451A-F556-EA40-86EE-B1495F8E8FD2}" type="datetimeFigureOut">
              <a:rPr kumimoji="1" lang="ja-JP" altLang="en-US" smtClean="0"/>
              <a:t>15/02/24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2C03D-315C-CE4A-9F84-310C750A12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7179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2160270" y="428041"/>
            <a:ext cx="38884860" cy="1781440"/>
          </a:xfrm>
          <a:prstGeom prst="rect">
            <a:avLst/>
          </a:prstGeom>
        </p:spPr>
        <p:txBody>
          <a:bodyPr vert="horz" lIns="307961" tIns="153980" rIns="307961" bIns="15398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2160270" y="2494016"/>
            <a:ext cx="38884860" cy="7054007"/>
          </a:xfrm>
          <a:prstGeom prst="rect">
            <a:avLst/>
          </a:prstGeom>
        </p:spPr>
        <p:txBody>
          <a:bodyPr vert="horz" lIns="307961" tIns="153980" rIns="307961" bIns="15398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2160270" y="9906785"/>
            <a:ext cx="10081260" cy="569071"/>
          </a:xfrm>
          <a:prstGeom prst="rect">
            <a:avLst/>
          </a:prstGeom>
        </p:spPr>
        <p:txBody>
          <a:bodyPr vert="horz" lIns="307961" tIns="153980" rIns="307961" bIns="153980" rtlCol="0" anchor="ctr"/>
          <a:lstStyle>
            <a:lvl1pPr algn="l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E451A-F556-EA40-86EE-B1495F8E8FD2}" type="datetimeFigureOut">
              <a:rPr kumimoji="1" lang="ja-JP" altLang="en-US" smtClean="0"/>
              <a:t>15/02/24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14761845" y="9906785"/>
            <a:ext cx="13681710" cy="569071"/>
          </a:xfrm>
          <a:prstGeom prst="rect">
            <a:avLst/>
          </a:prstGeom>
        </p:spPr>
        <p:txBody>
          <a:bodyPr vert="horz" lIns="307961" tIns="153980" rIns="307961" bIns="153980" rtlCol="0" anchor="ctr"/>
          <a:lstStyle>
            <a:lvl1pPr algn="ct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30963870" y="9906785"/>
            <a:ext cx="10081260" cy="569071"/>
          </a:xfrm>
          <a:prstGeom prst="rect">
            <a:avLst/>
          </a:prstGeom>
        </p:spPr>
        <p:txBody>
          <a:bodyPr vert="horz" lIns="307961" tIns="153980" rIns="307961" bIns="153980" rtlCol="0" anchor="ctr"/>
          <a:lstStyle>
            <a:lvl1pPr algn="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2C03D-315C-CE4A-9F84-310C750A12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18816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539804" rtl="0" eaLnBrk="1" latinLnBrk="0" hangingPunct="1">
        <a:spcBef>
          <a:spcPct val="0"/>
        </a:spcBef>
        <a:buNone/>
        <a:defRPr kumimoji="1" sz="1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54853" indent="-1154853" algn="l" defTabSz="1539804" rtl="0" eaLnBrk="1" latinLnBrk="0" hangingPunct="1">
        <a:spcBef>
          <a:spcPct val="20000"/>
        </a:spcBef>
        <a:buFont typeface="Arial"/>
        <a:buChar char="•"/>
        <a:defRPr kumimoji="1" sz="10800" kern="1200">
          <a:solidFill>
            <a:schemeClr val="tx1"/>
          </a:solidFill>
          <a:latin typeface="+mn-lt"/>
          <a:ea typeface="+mn-ea"/>
          <a:cs typeface="+mn-cs"/>
        </a:defRPr>
      </a:lvl1pPr>
      <a:lvl2pPr marL="2502181" indent="-962377" algn="l" defTabSz="1539804" rtl="0" eaLnBrk="1" latinLnBrk="0" hangingPunct="1">
        <a:spcBef>
          <a:spcPct val="20000"/>
        </a:spcBef>
        <a:buFont typeface="Arial"/>
        <a:buChar char="–"/>
        <a:defRPr kumimoji="1" sz="9400" kern="1200">
          <a:solidFill>
            <a:schemeClr val="tx1"/>
          </a:solidFill>
          <a:latin typeface="+mn-lt"/>
          <a:ea typeface="+mn-ea"/>
          <a:cs typeface="+mn-cs"/>
        </a:defRPr>
      </a:lvl2pPr>
      <a:lvl3pPr marL="3849510" indent="-769902" algn="l" defTabSz="1539804" rtl="0" eaLnBrk="1" latinLnBrk="0" hangingPunct="1">
        <a:spcBef>
          <a:spcPct val="20000"/>
        </a:spcBef>
        <a:buFont typeface="Arial"/>
        <a:buChar char="•"/>
        <a:defRPr kumimoji="1" sz="8100" kern="1200">
          <a:solidFill>
            <a:schemeClr val="tx1"/>
          </a:solidFill>
          <a:latin typeface="+mn-lt"/>
          <a:ea typeface="+mn-ea"/>
          <a:cs typeface="+mn-cs"/>
        </a:defRPr>
      </a:lvl3pPr>
      <a:lvl4pPr marL="5389314" indent="-769902" algn="l" defTabSz="1539804" rtl="0" eaLnBrk="1" latinLnBrk="0" hangingPunct="1">
        <a:spcBef>
          <a:spcPct val="20000"/>
        </a:spcBef>
        <a:buFont typeface="Arial"/>
        <a:buChar char="–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4pPr>
      <a:lvl5pPr marL="6929117" indent="-769902" algn="l" defTabSz="1539804" rtl="0" eaLnBrk="1" latinLnBrk="0" hangingPunct="1">
        <a:spcBef>
          <a:spcPct val="20000"/>
        </a:spcBef>
        <a:buFont typeface="Arial"/>
        <a:buChar char="»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5pPr>
      <a:lvl6pPr marL="8468921" indent="-769902" algn="l" defTabSz="1539804" rtl="0" eaLnBrk="1" latinLnBrk="0" hangingPunct="1">
        <a:spcBef>
          <a:spcPct val="20000"/>
        </a:spcBef>
        <a:buFont typeface="Arial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6pPr>
      <a:lvl7pPr marL="10008725" indent="-769902" algn="l" defTabSz="1539804" rtl="0" eaLnBrk="1" latinLnBrk="0" hangingPunct="1">
        <a:spcBef>
          <a:spcPct val="20000"/>
        </a:spcBef>
        <a:buFont typeface="Arial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7pPr>
      <a:lvl8pPr marL="11548529" indent="-769902" algn="l" defTabSz="1539804" rtl="0" eaLnBrk="1" latinLnBrk="0" hangingPunct="1">
        <a:spcBef>
          <a:spcPct val="20000"/>
        </a:spcBef>
        <a:buFont typeface="Arial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8pPr>
      <a:lvl9pPr marL="13088333" indent="-769902" algn="l" defTabSz="1539804" rtl="0" eaLnBrk="1" latinLnBrk="0" hangingPunct="1">
        <a:spcBef>
          <a:spcPct val="20000"/>
        </a:spcBef>
        <a:buFont typeface="Arial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1pPr>
      <a:lvl2pPr marL="1539804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2pPr>
      <a:lvl3pPr marL="3079608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3pPr>
      <a:lvl4pPr marL="4619412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4pPr>
      <a:lvl5pPr marL="6159216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5pPr>
      <a:lvl6pPr marL="7699019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6pPr>
      <a:lvl7pPr marL="9238823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7pPr>
      <a:lvl8pPr marL="10778627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8pPr>
      <a:lvl9pPr marL="12318431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1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" y="0"/>
            <a:ext cx="43142483" cy="10688638"/>
          </a:xfrm>
          <a:prstGeom prst="rect">
            <a:avLst/>
          </a:prstGeom>
        </p:spPr>
      </p:pic>
      <p:pic>
        <p:nvPicPr>
          <p:cNvPr id="4" name="図 3" descr="12.psd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00" y="144295"/>
            <a:ext cx="27692604" cy="8417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239249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Macintosh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Company>Vision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　　</dc:title>
  <dc:creator>佐藤 隆人</dc:creator>
  <cp:lastModifiedBy>佐藤 隆人</cp:lastModifiedBy>
  <cp:revision>6</cp:revision>
  <dcterms:created xsi:type="dcterms:W3CDTF">2015-02-05T06:02:30Z</dcterms:created>
  <dcterms:modified xsi:type="dcterms:W3CDTF">2015-02-24T06:29:51Z</dcterms:modified>
</cp:coreProperties>
</file>