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906000" cy="6858000" type="A4"/>
  <p:notesSz cx="9144000" cy="6858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124"/>
    <a:srgbClr val="FF790B"/>
    <a:srgbClr val="26B2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9" d="100"/>
          <a:sy n="129" d="100"/>
        </p:scale>
        <p:origin x="-1824" y="-11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EA0A-340B-4F40-A5B2-6393A8516767}" type="datetimeFigureOut">
              <a:rPr kumimoji="1" lang="ja-JP" altLang="en-US" smtClean="0"/>
              <a:t>2015/01/16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14258-1E0E-9647-A9E4-43A5DEA90F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0436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EA0A-340B-4F40-A5B2-6393A8516767}" type="datetimeFigureOut">
              <a:rPr kumimoji="1" lang="ja-JP" altLang="en-US" smtClean="0"/>
              <a:t>2015/01/16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14258-1E0E-9647-A9E4-43A5DEA90F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2470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EA0A-340B-4F40-A5B2-6393A8516767}" type="datetimeFigureOut">
              <a:rPr kumimoji="1" lang="ja-JP" altLang="en-US" smtClean="0"/>
              <a:t>2015/01/16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14258-1E0E-9647-A9E4-43A5DEA90F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7264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EA0A-340B-4F40-A5B2-6393A8516767}" type="datetimeFigureOut">
              <a:rPr kumimoji="1" lang="ja-JP" altLang="en-US" smtClean="0"/>
              <a:t>2015/01/16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14258-1E0E-9647-A9E4-43A5DEA90F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3619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EA0A-340B-4F40-A5B2-6393A8516767}" type="datetimeFigureOut">
              <a:rPr kumimoji="1" lang="ja-JP" altLang="en-US" smtClean="0"/>
              <a:t>2015/01/16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14258-1E0E-9647-A9E4-43A5DEA90F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4032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EA0A-340B-4F40-A5B2-6393A8516767}" type="datetimeFigureOut">
              <a:rPr kumimoji="1" lang="ja-JP" altLang="en-US" smtClean="0"/>
              <a:t>2015/01/16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14258-1E0E-9647-A9E4-43A5DEA90F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0591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EA0A-340B-4F40-A5B2-6393A8516767}" type="datetimeFigureOut">
              <a:rPr kumimoji="1" lang="ja-JP" altLang="en-US" smtClean="0"/>
              <a:t>2015/01/16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14258-1E0E-9647-A9E4-43A5DEA90F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4374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EA0A-340B-4F40-A5B2-6393A8516767}" type="datetimeFigureOut">
              <a:rPr kumimoji="1" lang="ja-JP" altLang="en-US" smtClean="0"/>
              <a:t>2015/01/16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14258-1E0E-9647-A9E4-43A5DEA90F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2544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EA0A-340B-4F40-A5B2-6393A8516767}" type="datetimeFigureOut">
              <a:rPr kumimoji="1" lang="ja-JP" altLang="en-US" smtClean="0"/>
              <a:t>2015/01/16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14258-1E0E-9647-A9E4-43A5DEA90F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5613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EA0A-340B-4F40-A5B2-6393A8516767}" type="datetimeFigureOut">
              <a:rPr kumimoji="1" lang="ja-JP" altLang="en-US" smtClean="0"/>
              <a:t>2015/01/16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14258-1E0E-9647-A9E4-43A5DEA90F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1690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5EA0A-340B-4F40-A5B2-6393A8516767}" type="datetimeFigureOut">
              <a:rPr kumimoji="1" lang="ja-JP" altLang="en-US" smtClean="0"/>
              <a:t>2015/01/16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14258-1E0E-9647-A9E4-43A5DEA90F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5030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D5EA0A-340B-4F40-A5B2-6393A8516767}" type="datetimeFigureOut">
              <a:rPr kumimoji="1" lang="ja-JP" altLang="en-US" smtClean="0"/>
              <a:t>2015/01/16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14258-1E0E-9647-A9E4-43A5DEA90F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6355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季節のおすすめ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08" y="192884"/>
            <a:ext cx="9211130" cy="6472232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1781857" y="275649"/>
            <a:ext cx="64473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1" lang="ja-JP" altLang="en-US" sz="7200" b="1" spc="-150" dirty="0" smtClean="0">
                <a:solidFill>
                  <a:schemeClr val="bg1"/>
                </a:solidFill>
              </a:rPr>
              <a:t>季節のオススメ</a:t>
            </a:r>
            <a:r>
              <a:rPr kumimoji="1" lang="en-US" altLang="ja-JP" sz="7200" b="1" spc="-150" dirty="0" smtClean="0">
                <a:solidFill>
                  <a:schemeClr val="bg1"/>
                </a:solidFill>
              </a:rPr>
              <a:t>!</a:t>
            </a:r>
            <a:endParaRPr kumimoji="1" lang="ja-JP" altLang="en-US" sz="7200" b="1" spc="-1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137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4</Words>
  <Application>Microsoft Macintosh PowerPoint</Application>
  <PresentationFormat>A4 210x297 mm</PresentationFormat>
  <Paragraphs>1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株式会社ウィトンズ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笛田 桃子</dc:creator>
  <cp:lastModifiedBy>笛田 桃子</cp:lastModifiedBy>
  <cp:revision>7</cp:revision>
  <dcterms:created xsi:type="dcterms:W3CDTF">2015-01-14T10:05:58Z</dcterms:created>
  <dcterms:modified xsi:type="dcterms:W3CDTF">2015-01-16T02:48:00Z</dcterms:modified>
</cp:coreProperties>
</file>