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4048" y="-96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665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71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047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70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22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598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293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055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17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545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534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1F31D-68D4-1046-9C2F-3E73E6B1AE2E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D1D81-1B57-2847-A2D0-F0CFF8784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55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0688638" cy="1509735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27" y="1956002"/>
            <a:ext cx="8115300" cy="7975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13056"/>
            <a:ext cx="9601200" cy="4152900"/>
          </a:xfrm>
          <a:prstGeom prst="rect">
            <a:avLst/>
          </a:prstGeom>
        </p:spPr>
      </p:pic>
      <p:pic>
        <p:nvPicPr>
          <p:cNvPr id="7" name="図 6" descr="5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739" y="5955694"/>
            <a:ext cx="3076956" cy="272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6788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2015-02-26T08:33:39Z</dcterms:created>
  <dcterms:modified xsi:type="dcterms:W3CDTF">2015-02-26T08:36:31Z</dcterms:modified>
</cp:coreProperties>
</file>