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802" autoAdjust="0"/>
  </p:normalViewPr>
  <p:slideViewPr>
    <p:cSldViewPr snapToGrid="0" snapToObjects="1">
      <p:cViewPr varScale="1">
        <p:scale>
          <a:sx n="85" d="100"/>
          <a:sy n="85" d="100"/>
        </p:scale>
        <p:origin x="-2958" y="-90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57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082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35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1819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405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814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8937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9426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0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557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5371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C85A9-6A31-964F-8524-7DF10CED1DCF}" type="datetimeFigureOut">
              <a:rPr kumimoji="1" lang="ja-JP" altLang="en-US" smtClean="0"/>
              <a:t>2015/2/5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DD3A1-9E6E-0746-8EE2-692ABB322B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745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015.1_toshibatec_pop_c_4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159" y="-470928"/>
            <a:ext cx="7963784" cy="11630494"/>
          </a:xfrm>
          <a:prstGeom prst="rect">
            <a:avLst/>
          </a:prstGeom>
        </p:spPr>
      </p:pic>
      <p:pic>
        <p:nvPicPr>
          <p:cNvPr id="8" name="図 7" descr="2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80" y="4957865"/>
            <a:ext cx="7310628" cy="6035040"/>
          </a:xfrm>
          <a:prstGeom prst="rect">
            <a:avLst/>
          </a:prstGeom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 descr="1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16" y="548624"/>
            <a:ext cx="4539996" cy="417880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5340350"/>
            <a:ext cx="6324600" cy="51435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609600" y="5356002"/>
            <a:ext cx="6324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>
                <a:solidFill>
                  <a:schemeClr val="bg1"/>
                </a:solidFill>
              </a:rPr>
              <a:t>今月はこちらの</a:t>
            </a:r>
            <a:r>
              <a:rPr lang="en-US" altLang="ja-JP" sz="2400" dirty="0">
                <a:solidFill>
                  <a:schemeClr val="bg1"/>
                </a:solidFill>
              </a:rPr>
              <a:t>3</a:t>
            </a:r>
            <a:r>
              <a:rPr lang="ja-JP" altLang="en-US" sz="2400" dirty="0">
                <a:solidFill>
                  <a:schemeClr val="bg1"/>
                </a:solidFill>
              </a:rPr>
              <a:t>種類をご用意しております。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609601" y="6136269"/>
            <a:ext cx="6324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/>
              <a:t>通常￥</a:t>
            </a:r>
            <a:r>
              <a:rPr lang="en-US" altLang="ja-JP" sz="2000" dirty="0"/>
              <a:t>18,000 ⇒4</a:t>
            </a:r>
            <a:r>
              <a:rPr lang="ja-JP" altLang="en-US" sz="2000" dirty="0"/>
              <a:t>月限定</a:t>
            </a:r>
            <a:r>
              <a:rPr lang="en-US" altLang="ja-JP" sz="2000" dirty="0"/>
              <a:t>!! </a:t>
            </a:r>
            <a:r>
              <a:rPr lang="ja-JP" altLang="en-US" sz="2000" dirty="0">
                <a:solidFill>
                  <a:srgbClr val="FF0000"/>
                </a:solidFill>
              </a:rPr>
              <a:t>特別価格￥</a:t>
            </a:r>
            <a:r>
              <a:rPr lang="en-US" altLang="ja-JP" sz="2000" dirty="0">
                <a:solidFill>
                  <a:srgbClr val="FF0000"/>
                </a:solidFill>
              </a:rPr>
              <a:t>10,000</a:t>
            </a:r>
            <a:r>
              <a:rPr lang="ja-JP" altLang="en-US" sz="2000" dirty="0">
                <a:solidFill>
                  <a:srgbClr val="FF0000"/>
                </a:solidFill>
              </a:rPr>
              <a:t>（税別）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609601" y="6566952"/>
            <a:ext cx="6324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ピンクのグラデーションにラメライン＆</a:t>
            </a:r>
          </a:p>
          <a:p>
            <a:pPr algn="ctr"/>
            <a:r>
              <a:rPr lang="ja-JP" altLang="en-US" dirty="0"/>
              <a:t>ストーンアート</a:t>
            </a:r>
            <a:r>
              <a:rPr lang="en-US" altLang="ja-JP" dirty="0"/>
              <a:t>+</a:t>
            </a:r>
            <a:r>
              <a:rPr lang="ja-JP" altLang="en-US" dirty="0"/>
              <a:t>ブローチストーン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09601" y="7720583"/>
            <a:ext cx="6324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/>
              <a:t>通常￥</a:t>
            </a:r>
            <a:r>
              <a:rPr lang="en-US" altLang="ja-JP" sz="2000" dirty="0"/>
              <a:t>18,000 ⇒4</a:t>
            </a:r>
            <a:r>
              <a:rPr lang="ja-JP" altLang="en-US" sz="2000" dirty="0"/>
              <a:t>月限定</a:t>
            </a:r>
            <a:r>
              <a:rPr lang="en-US" altLang="ja-JP" sz="2000" dirty="0"/>
              <a:t>!! </a:t>
            </a:r>
            <a:r>
              <a:rPr lang="ja-JP" altLang="en-US" sz="2000" dirty="0">
                <a:solidFill>
                  <a:srgbClr val="FF0000"/>
                </a:solidFill>
              </a:rPr>
              <a:t>特別価格￥</a:t>
            </a:r>
            <a:r>
              <a:rPr lang="en-US" altLang="ja-JP" sz="2000" dirty="0">
                <a:solidFill>
                  <a:srgbClr val="FF0000"/>
                </a:solidFill>
              </a:rPr>
              <a:t>10,000</a:t>
            </a:r>
            <a:r>
              <a:rPr lang="ja-JP" altLang="en-US" sz="2000" dirty="0">
                <a:solidFill>
                  <a:srgbClr val="FF0000"/>
                </a:solidFill>
              </a:rPr>
              <a:t>（税別）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609601" y="8151266"/>
            <a:ext cx="6324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逆フレンチにお花とストーンアート</a:t>
            </a:r>
          </a:p>
          <a:p>
            <a:pPr algn="ctr"/>
            <a:r>
              <a:rPr lang="ja-JP" altLang="en-US" dirty="0"/>
              <a:t>バルーンフレンチとブローチストーン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609601" y="9272438"/>
            <a:ext cx="63245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000" dirty="0"/>
              <a:t>通常￥</a:t>
            </a:r>
            <a:r>
              <a:rPr lang="en-US" altLang="ja-JP" sz="2000" dirty="0"/>
              <a:t>18,000 ⇒4</a:t>
            </a:r>
            <a:r>
              <a:rPr lang="ja-JP" altLang="en-US" sz="2000" dirty="0"/>
              <a:t>月限定</a:t>
            </a:r>
            <a:r>
              <a:rPr lang="en-US" altLang="ja-JP" sz="2000" dirty="0"/>
              <a:t>!! </a:t>
            </a:r>
            <a:r>
              <a:rPr lang="ja-JP" altLang="en-US" sz="2000" dirty="0">
                <a:solidFill>
                  <a:srgbClr val="FF0000"/>
                </a:solidFill>
              </a:rPr>
              <a:t>特別価格￥</a:t>
            </a:r>
            <a:r>
              <a:rPr lang="en-US" altLang="ja-JP" sz="2000" dirty="0">
                <a:solidFill>
                  <a:srgbClr val="FF0000"/>
                </a:solidFill>
              </a:rPr>
              <a:t>10,000</a:t>
            </a:r>
            <a:r>
              <a:rPr lang="ja-JP" altLang="en-US" sz="2000" dirty="0">
                <a:solidFill>
                  <a:srgbClr val="FF0000"/>
                </a:solidFill>
              </a:rPr>
              <a:t>（税別）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609601" y="9703121"/>
            <a:ext cx="63245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小花柄アート</a:t>
            </a:r>
          </a:p>
          <a:p>
            <a:pPr algn="ctr"/>
            <a:r>
              <a:rPr lang="ja-JP" altLang="en-US" dirty="0"/>
              <a:t>ぷっくりキラキラハートストーンアート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36434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81</Words>
  <Application>Microsoft Office PowerPoint</Application>
  <PresentationFormat>ユーザー設定</PresentationFormat>
  <Paragraphs>10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FJ-USER</cp:lastModifiedBy>
  <cp:revision>3</cp:revision>
  <dcterms:created xsi:type="dcterms:W3CDTF">2015-02-05T07:07:04Z</dcterms:created>
  <dcterms:modified xsi:type="dcterms:W3CDTF">2015-02-05T09:27:35Z</dcterms:modified>
</cp:coreProperties>
</file>