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0693400" cy="15122525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3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966" y="132"/>
      </p:cViewPr>
      <p:guideLst>
        <p:guide orient="horz" pos="4763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88" y="4697413"/>
            <a:ext cx="9090025" cy="324167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375" y="8569325"/>
            <a:ext cx="7486650" cy="38639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230C65D-104D-4636-9AE4-D3F916F369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917C406-102F-45CD-A1DD-93BD73E39E7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172AFA4-1A98-4793-8E99-85129377B5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91C17A-A98A-4BF1-B5D6-5E76AF66B65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18482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0E583F0-D026-402F-AB03-F65D3AE807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7C960B9-3976-4B3E-AA56-9FE79D2769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314DB5B-75BD-443C-92CE-B02F949864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A0C4C4-A355-4EF6-BD56-FD2099FA88A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21859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53350" y="604838"/>
            <a:ext cx="2405063" cy="129032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34988" y="604838"/>
            <a:ext cx="7065962" cy="12903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D53046C-42A0-475E-9BA3-ABA3DD672D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C434C94-213A-4794-811F-E47C59F6F40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38F2776-9BCA-41EE-B450-497F189FA7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28BF09-B971-4193-B26F-48EF46007ED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757354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CD81BC4-423A-4D95-9B2C-B2DC7C5D1D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D00D2B0-3C8F-4B4A-A67D-0FBB2ED157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302DF5F-687B-4A6A-BCB5-6F65DE80B20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3D95A7-E620-45D6-AF27-A54126AC1B2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63639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550" y="9717088"/>
            <a:ext cx="9090025" cy="30035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550" y="6410325"/>
            <a:ext cx="9090025" cy="3306763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1B010B4-8CF2-4260-B215-06C2029583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8FBF2D5-398A-4E5F-BB0E-84CBA76B09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7D4E0DD-8627-4A7C-BE28-228ACE0FA3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78E3BF-DF97-491E-B055-DD31BA5ACB05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920676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34988" y="3529013"/>
            <a:ext cx="4735512" cy="997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422900" y="3529013"/>
            <a:ext cx="4735513" cy="9979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25B423-B3D2-4829-97E3-CEC3C26ECFD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DBFF24-ED7E-4F05-A04B-11FA09E674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C7EAB3-888A-4E71-BAAD-80602F9C04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6A3D92-905E-4EC9-9C7A-832D34E597F7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763148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988" y="3384550"/>
            <a:ext cx="4724400" cy="14112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988" y="4795838"/>
            <a:ext cx="4724400" cy="87122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32425" y="3384550"/>
            <a:ext cx="4725988" cy="14112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32425" y="4795838"/>
            <a:ext cx="4725988" cy="87122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00B5C92-1FA3-4580-B756-195B761558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EC53B6D-E2EB-444D-BBE2-920ABD8EC8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33FF4C5-EDE0-4248-8196-C3656E11821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9DE074-904B-4567-98CD-A8CFFF36F2D6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549535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1D124C1-6538-4163-80D2-A304E0AA98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7037767-CA63-4031-A1E5-AE9BAC0807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9E9F334-7DCB-4A88-B944-DDE08CDFEF7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9EE585-E850-4B8F-9A1A-E3827AC1559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17200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45988E18-82B2-4533-84E2-2B1CD71590D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7AF58B20-B9A3-4C16-A0F7-AB3B51CA89B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70FA27D-89A7-4D76-9124-576770D385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1CCF8C-16B8-4781-A884-4FC60AFD8A3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32535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988" y="601663"/>
            <a:ext cx="3517900" cy="25622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81475" y="601663"/>
            <a:ext cx="5976938" cy="129063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988" y="3163888"/>
            <a:ext cx="3517900" cy="103441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81D423-ADFB-4C00-AC33-3373638A45A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05008C-0A67-4B3B-B9EB-E12020DE9F1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2E0171E-F6A7-4DC5-AC77-D8E00A0660E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124C4B-519C-4857-AF9C-FAAAC7C98F6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31205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500" y="10585450"/>
            <a:ext cx="6416675" cy="12493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500" y="1350963"/>
            <a:ext cx="6416675" cy="90741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500" y="11834813"/>
            <a:ext cx="6416675" cy="17748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42EB12-8A79-4C85-8935-C68511D189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776017A-80CE-4A8E-946F-6F0B8A2906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EE8877-5014-49C3-A924-7C53BFA40D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7FFB67-C6A7-4BE5-A727-B251718E53D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43367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41B2618-C2C6-4A9C-B3B8-F3B689B94E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34988" y="604838"/>
            <a:ext cx="9623425" cy="252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7511" tIns="73756" rIns="147511" bIns="7375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F3E6289-29C6-4B60-B959-86ACFB9B56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34988" y="3529013"/>
            <a:ext cx="9623425" cy="997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7511" tIns="73756" rIns="147511" bIns="737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45E1514-B137-4944-81BB-72577F70964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4988" y="13771563"/>
            <a:ext cx="2495550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7511" tIns="73756" rIns="147511" bIns="73756" numCol="1" anchor="t" anchorCtr="0" compatLnSpc="1">
            <a:prstTxWarp prst="textNoShape">
              <a:avLst/>
            </a:prstTxWarp>
          </a:bodyPr>
          <a:lstStyle>
            <a:lvl1pPr defTabSz="1474788">
              <a:defRPr sz="2300" smtClean="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025F27B-19E1-4141-B35D-88B18F35E7F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2838" y="13771563"/>
            <a:ext cx="3387725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7511" tIns="73756" rIns="147511" bIns="73756" numCol="1" anchor="t" anchorCtr="0" compatLnSpc="1">
            <a:prstTxWarp prst="textNoShape">
              <a:avLst/>
            </a:prstTxWarp>
          </a:bodyPr>
          <a:lstStyle>
            <a:lvl1pPr algn="ctr" defTabSz="1474788">
              <a:defRPr sz="2300" smtClean="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D8CC22B1-D14C-4396-8AF3-2F05ACDCF84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62863" y="13771563"/>
            <a:ext cx="2495550" cy="104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7511" tIns="73756" rIns="147511" bIns="73756" numCol="1" anchor="t" anchorCtr="0" compatLnSpc="1">
            <a:prstTxWarp prst="textNoShape">
              <a:avLst/>
            </a:prstTxWarp>
          </a:bodyPr>
          <a:lstStyle>
            <a:lvl1pPr algn="r" defTabSz="1474788">
              <a:defRPr sz="2300"/>
            </a:lvl1pPr>
          </a:lstStyle>
          <a:p>
            <a:fld id="{0479A7F6-14F1-459C-AD3C-661B3E7B8F9A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charset="-128"/>
        </a:defRPr>
      </a:lvl2pPr>
      <a:lvl3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charset="-128"/>
        </a:defRPr>
      </a:lvl3pPr>
      <a:lvl4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charset="-128"/>
        </a:defRPr>
      </a:lvl4pPr>
      <a:lvl5pPr algn="ctr" defTabSz="1474788" rtl="0" eaLnBrk="0" fontAlgn="base" hangingPunct="0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552450" indent="-552450" algn="l" defTabSz="1474788" rtl="0" eaLnBrk="0" fontAlgn="base" hangingPunct="0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eaLnBrk="0" fontAlgn="base" hangingPunct="0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eaLnBrk="0" fontAlgn="base" hangingPunct="0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eaLnBrk="0" fontAlgn="base" hangingPunct="0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eaLnBrk="0" fontAlgn="base" hangingPunct="0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おこしやす背景">
            <a:extLst>
              <a:ext uri="{FF2B5EF4-FFF2-40B4-BE49-F238E27FC236}">
                <a16:creationId xmlns:a16="http://schemas.microsoft.com/office/drawing/2014/main" id="{BFAC6F2B-4A2B-472A-B52E-FB9E92458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3400" cy="1512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図 6">
            <a:extLst>
              <a:ext uri="{FF2B5EF4-FFF2-40B4-BE49-F238E27FC236}">
                <a16:creationId xmlns:a16="http://schemas.microsoft.com/office/drawing/2014/main" id="{637A0336-1568-4E76-AB87-E3A75BC069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775" y="4537075"/>
            <a:ext cx="4895850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図 8">
            <a:extLst>
              <a:ext uri="{FF2B5EF4-FFF2-40B4-BE49-F238E27FC236}">
                <a16:creationId xmlns:a16="http://schemas.microsoft.com/office/drawing/2014/main" id="{397378AA-8179-45EB-9154-F433BA0EA9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0" y="11031538"/>
            <a:ext cx="93599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図 12">
            <a:extLst>
              <a:ext uri="{FF2B5EF4-FFF2-40B4-BE49-F238E27FC236}">
                <a16:creationId xmlns:a16="http://schemas.microsoft.com/office/drawing/2014/main" id="{B0E4AAF1-9786-4BA5-8BCA-16CA8BCB5A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13" y="2278063"/>
            <a:ext cx="8842375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Arial</vt:lpstr>
      <vt:lpstr>ＭＳ Ｐゴシック</vt:lpstr>
      <vt:lpstr>Calibri</vt:lpstr>
      <vt:lpstr>標準デザイン</vt:lpstr>
      <vt:lpstr>PowerPoint プレゼンテーション</vt:lpstr>
    </vt:vector>
  </TitlesOfParts>
  <Company>TIS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fukase3</dc:creator>
  <cp:lastModifiedBy>安達 純子</cp:lastModifiedBy>
  <cp:revision>5</cp:revision>
  <dcterms:created xsi:type="dcterms:W3CDTF">2009-05-07T08:04:40Z</dcterms:created>
  <dcterms:modified xsi:type="dcterms:W3CDTF">2017-09-19T03:52:56Z</dcterms:modified>
</cp:coreProperties>
</file>