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7561263" cy="10693400"/>
  <p:notesSz cx="6858000" cy="9144000"/>
  <p:defaultTextStyle>
    <a:defPPr>
      <a:defRPr lang="ja-JP"/>
    </a:defPPr>
    <a:lvl1pPr marL="0" algn="l" defTabSz="1043063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1pPr>
    <a:lvl2pPr marL="521532" algn="l" defTabSz="1043063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2pPr>
    <a:lvl3pPr marL="1043063" algn="l" defTabSz="1043063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3pPr>
    <a:lvl4pPr marL="1564595" algn="l" defTabSz="1043063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4pPr>
    <a:lvl5pPr marL="2086127" algn="l" defTabSz="1043063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5pPr>
    <a:lvl6pPr marL="2607658" algn="l" defTabSz="1043063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6pPr>
    <a:lvl7pPr marL="3129190" algn="l" defTabSz="1043063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7pPr>
    <a:lvl8pPr marL="3650721" algn="l" defTabSz="1043063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8pPr>
    <a:lvl9pPr marL="4172253" algn="l" defTabSz="1043063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53" d="100"/>
          <a:sy n="53" d="100"/>
        </p:scale>
        <p:origin x="-2736" y="-84"/>
      </p:cViewPr>
      <p:guideLst>
        <p:guide orient="horz" pos="3368"/>
        <p:guide pos="238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6918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2071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1043063" rtl="0" eaLnBrk="1" latinLnBrk="0" hangingPunct="1">
        <a:spcBef>
          <a:spcPct val="0"/>
        </a:spcBef>
        <a:buNone/>
        <a:defRPr kumimoji="1" sz="5000" kern="12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メイリオ" panose="020B0604030504040204" pitchFamily="50" charset="-128"/>
        </a:defRPr>
      </a:lvl1pPr>
    </p:titleStyle>
    <p:bodyStyle>
      <a:lvl1pPr marL="391149" indent="-391149" algn="l" defTabSz="1043063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700" kern="12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メイリオ" panose="020B0604030504040204" pitchFamily="50" charset="-128"/>
        </a:defRPr>
      </a:lvl1pPr>
      <a:lvl2pPr marL="847489" indent="-325958" algn="l" defTabSz="1043063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3200" kern="12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メイリオ" panose="020B0604030504040204" pitchFamily="50" charset="-128"/>
        </a:defRPr>
      </a:lvl2pPr>
      <a:lvl3pPr marL="1303829" indent="-260766" algn="l" defTabSz="1043063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メイリオ" panose="020B0604030504040204" pitchFamily="50" charset="-128"/>
        </a:defRPr>
      </a:lvl3pPr>
      <a:lvl4pPr marL="1825361" indent="-260766" algn="l" defTabSz="1043063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300" kern="12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メイリオ" panose="020B0604030504040204" pitchFamily="50" charset="-128"/>
        </a:defRPr>
      </a:lvl4pPr>
      <a:lvl5pPr marL="2346892" indent="-260766" algn="l" defTabSz="1043063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300" kern="12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メイリオ" panose="020B0604030504040204" pitchFamily="50" charset="-128"/>
        </a:defRPr>
      </a:lvl5pPr>
      <a:lvl6pPr marL="2868424" indent="-260766" algn="l" defTabSz="1043063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55" indent="-260766" algn="l" defTabSz="1043063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87" indent="-260766" algn="l" defTabSz="1043063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3019" indent="-260766" algn="l" defTabSz="1043063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43063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32" algn="l" defTabSz="1043063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63" algn="l" defTabSz="1043063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95" algn="l" defTabSz="1043063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27" algn="l" defTabSz="1043063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58" algn="l" defTabSz="1043063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90" algn="l" defTabSz="1043063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721" algn="l" defTabSz="1043063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53" algn="l" defTabSz="1043063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" y="508"/>
            <a:ext cx="7560152" cy="10693958"/>
          </a:xfrm>
          <a:prstGeom prst="rect">
            <a:avLst/>
          </a:prstGeom>
        </p:spPr>
      </p:pic>
      <p:sp>
        <p:nvSpPr>
          <p:cNvPr id="9" name="テキスト ボックス 8"/>
          <p:cNvSpPr txBox="1"/>
          <p:nvPr/>
        </p:nvSpPr>
        <p:spPr>
          <a:xfrm>
            <a:off x="2600084" y="9955212"/>
            <a:ext cx="23599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400" dirty="0" smtClean="0">
                <a:solidFill>
                  <a:srgbClr val="00206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○○○マンション</a:t>
            </a:r>
            <a:endParaRPr kumimoji="1" lang="ja-JP" altLang="en-US" sz="2400" dirty="0">
              <a:solidFill>
                <a:srgbClr val="002060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20058694"/>
      </p:ext>
    </p:extLst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32</TotalTime>
  <Words>4</Words>
  <Application>Microsoft Office PowerPoint</Application>
  <PresentationFormat>ユーザー設定</PresentationFormat>
  <Paragraphs>1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blank</vt:lpstr>
      <vt:lpstr>PowerPoint プレゼンテーション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toshibatec</dc:creator>
  <cp:lastModifiedBy>miyashita</cp:lastModifiedBy>
  <cp:revision>5</cp:revision>
  <dcterms:created xsi:type="dcterms:W3CDTF">2017-06-13T10:14:21Z</dcterms:created>
  <dcterms:modified xsi:type="dcterms:W3CDTF">2017-06-14T06:47:07Z</dcterms:modified>
</cp:coreProperties>
</file>